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7"/>
  </p:notesMasterIdLst>
  <p:sldIdLst>
    <p:sldId id="346" r:id="rId2"/>
    <p:sldId id="361" r:id="rId3"/>
    <p:sldId id="362" r:id="rId4"/>
    <p:sldId id="407" r:id="rId5"/>
    <p:sldId id="402" r:id="rId6"/>
    <p:sldId id="403" r:id="rId7"/>
    <p:sldId id="405" r:id="rId8"/>
    <p:sldId id="414" r:id="rId9"/>
    <p:sldId id="404" r:id="rId10"/>
    <p:sldId id="406" r:id="rId11"/>
    <p:sldId id="386" r:id="rId12"/>
    <p:sldId id="408" r:id="rId13"/>
    <p:sldId id="415" r:id="rId14"/>
    <p:sldId id="409" r:id="rId15"/>
    <p:sldId id="410" r:id="rId16"/>
    <p:sldId id="411" r:id="rId17"/>
    <p:sldId id="413" r:id="rId18"/>
    <p:sldId id="389" r:id="rId19"/>
    <p:sldId id="416" r:id="rId20"/>
    <p:sldId id="388" r:id="rId21"/>
    <p:sldId id="412" r:id="rId22"/>
    <p:sldId id="394" r:id="rId23"/>
    <p:sldId id="390" r:id="rId24"/>
    <p:sldId id="398" r:id="rId25"/>
    <p:sldId id="417" r:id="rId26"/>
  </p:sldIdLst>
  <p:sldSz cx="9144000" cy="5145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34" autoAdjust="0"/>
    <p:restoredTop sz="94660"/>
  </p:normalViewPr>
  <p:slideViewPr>
    <p:cSldViewPr snapToGrid="0">
      <p:cViewPr varScale="1">
        <p:scale>
          <a:sx n="147" d="100"/>
          <a:sy n="147" d="100"/>
        </p:scale>
        <p:origin x="366" y="120"/>
      </p:cViewPr>
      <p:guideLst/>
    </p:cSldViewPr>
  </p:slideViewPr>
  <p:notesTextViewPr>
    <p:cViewPr>
      <p:scale>
        <a:sx n="1" d="1"/>
        <a:sy n="1" d="1"/>
      </p:scale>
      <p:origin x="0" y="0"/>
    </p:cViewPr>
  </p:notesTextViewPr>
  <p:sorterViewPr>
    <p:cViewPr>
      <p:scale>
        <a:sx n="41" d="100"/>
        <a:sy n="41"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spPr>
            <a:solidFill>
              <a:srgbClr val="00B0F0">
                <a:alpha val="60000"/>
              </a:srgbClr>
            </a:solidFill>
            <a:ln>
              <a:noFill/>
            </a:ln>
          </c:spPr>
          <c:dPt>
            <c:idx val="0"/>
            <c:bubble3D val="0"/>
            <c:spPr>
              <a:solidFill>
                <a:srgbClr val="95B3D7">
                  <a:alpha val="20000"/>
                </a:srgbClr>
              </a:solidFill>
              <a:ln w="19050">
                <a:noFill/>
              </a:ln>
              <a:effectLst>
                <a:innerShdw blurRad="101600" dist="50800" dir="13500000">
                  <a:prstClr val="black">
                    <a:alpha val="40000"/>
                  </a:prstClr>
                </a:innerShdw>
              </a:effectLst>
            </c:spPr>
            <c:extLst>
              <c:ext xmlns:c16="http://schemas.microsoft.com/office/drawing/2014/chart" uri="{C3380CC4-5D6E-409C-BE32-E72D297353CC}">
                <c16:uniqueId val="{00000000-972A-427C-A037-7442A193A8A1}"/>
              </c:ext>
            </c:extLst>
          </c:dPt>
          <c:dPt>
            <c:idx val="1"/>
            <c:bubble3D val="0"/>
            <c:spPr>
              <a:solidFill>
                <a:sysClr val="window" lastClr="FFFFFF">
                  <a:alpha val="60000"/>
                </a:sysClr>
              </a:solidFill>
              <a:ln w="19050">
                <a:noFill/>
              </a:ln>
              <a:effectLst>
                <a:innerShdw blurRad="101600" dist="50800" dir="13500000">
                  <a:prstClr val="black">
                    <a:alpha val="40000"/>
                  </a:prstClr>
                </a:innerShdw>
              </a:effectLst>
            </c:spPr>
            <c:extLst>
              <c:ext xmlns:c16="http://schemas.microsoft.com/office/drawing/2014/chart" uri="{C3380CC4-5D6E-409C-BE32-E72D297353CC}">
                <c16:uniqueId val="{00000001-972A-427C-A037-7442A193A8A1}"/>
              </c:ext>
            </c:extLst>
          </c:dPt>
          <c:cat>
            <c:strRef>
              <c:f>Sheet1!$A$2:$A$3</c:f>
              <c:strCache>
                <c:ptCount val="2"/>
                <c:pt idx="0">
                  <c:v>第一季度</c:v>
                </c:pt>
                <c:pt idx="1">
                  <c:v>第二季度</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2-972A-427C-A037-7442A193A8A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a:innerShdw blurRad="114300">
        <a:prstClr val="black"/>
      </a:innerShdw>
    </a:effectLst>
  </c:spPr>
  <c:txPr>
    <a:bodyPr/>
    <a:lstStyle/>
    <a:p>
      <a:pPr>
        <a:defRPr>
          <a:latin typeface="+mn-lt"/>
          <a:ea typeface="+mn-ea"/>
          <a:cs typeface="+mn-ea"/>
          <a:sym typeface="+mn-lt"/>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spPr>
            <a:solidFill>
              <a:srgbClr val="00B0F0">
                <a:alpha val="60000"/>
              </a:srgbClr>
            </a:solidFill>
            <a:ln>
              <a:noFill/>
            </a:ln>
          </c:spPr>
          <c:dPt>
            <c:idx val="0"/>
            <c:bubble3D val="0"/>
            <c:spPr>
              <a:solidFill>
                <a:srgbClr val="C3D69B">
                  <a:alpha val="20000"/>
                </a:srgbClr>
              </a:solidFill>
              <a:ln w="19050">
                <a:noFill/>
              </a:ln>
              <a:effectLst>
                <a:innerShdw blurRad="101600" dist="50800" dir="13500000">
                  <a:prstClr val="black">
                    <a:alpha val="40000"/>
                  </a:prstClr>
                </a:innerShdw>
              </a:effectLst>
            </c:spPr>
            <c:extLst>
              <c:ext xmlns:c16="http://schemas.microsoft.com/office/drawing/2014/chart" uri="{C3380CC4-5D6E-409C-BE32-E72D297353CC}">
                <c16:uniqueId val="{00000000-2270-4B49-914D-4794BC3DC318}"/>
              </c:ext>
            </c:extLst>
          </c:dPt>
          <c:dPt>
            <c:idx val="1"/>
            <c:bubble3D val="0"/>
            <c:spPr>
              <a:solidFill>
                <a:sysClr val="window" lastClr="FFFFFF">
                  <a:alpha val="60000"/>
                </a:sysClr>
              </a:solidFill>
              <a:ln w="19050">
                <a:noFill/>
              </a:ln>
              <a:effectLst>
                <a:innerShdw blurRad="101600" dist="50800" dir="13500000">
                  <a:prstClr val="black">
                    <a:alpha val="40000"/>
                  </a:prstClr>
                </a:innerShdw>
              </a:effectLst>
            </c:spPr>
            <c:extLst>
              <c:ext xmlns:c16="http://schemas.microsoft.com/office/drawing/2014/chart" uri="{C3380CC4-5D6E-409C-BE32-E72D297353CC}">
                <c16:uniqueId val="{00000001-2270-4B49-914D-4794BC3DC318}"/>
              </c:ext>
            </c:extLst>
          </c:dPt>
          <c:cat>
            <c:strRef>
              <c:f>Sheet1!$A$2:$A$3</c:f>
              <c:strCache>
                <c:ptCount val="2"/>
                <c:pt idx="0">
                  <c:v>第一季度</c:v>
                </c:pt>
                <c:pt idx="1">
                  <c:v>第二季度</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2-2270-4B49-914D-4794BC3DC31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a:innerShdw blurRad="114300">
        <a:prstClr val="black"/>
      </a:innerShdw>
    </a:effectLst>
  </c:spPr>
  <c:txPr>
    <a:bodyPr/>
    <a:lstStyle/>
    <a:p>
      <a:pPr>
        <a:defRPr>
          <a:latin typeface="+mn-lt"/>
          <a:ea typeface="+mn-ea"/>
          <a:cs typeface="+mn-ea"/>
          <a:sym typeface="+mn-lt"/>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spPr>
            <a:solidFill>
              <a:srgbClr val="00B0F0">
                <a:alpha val="60000"/>
              </a:srgbClr>
            </a:solidFill>
            <a:ln>
              <a:noFill/>
            </a:ln>
          </c:spPr>
          <c:dPt>
            <c:idx val="0"/>
            <c:bubble3D val="0"/>
            <c:spPr>
              <a:solidFill>
                <a:srgbClr val="95B3D7">
                  <a:alpha val="20000"/>
                </a:srgbClr>
              </a:solidFill>
              <a:ln w="19050">
                <a:noFill/>
              </a:ln>
              <a:effectLst>
                <a:innerShdw blurRad="101600" dist="50800" dir="13500000">
                  <a:prstClr val="black">
                    <a:alpha val="40000"/>
                  </a:prstClr>
                </a:innerShdw>
              </a:effectLst>
            </c:spPr>
            <c:extLst>
              <c:ext xmlns:c16="http://schemas.microsoft.com/office/drawing/2014/chart" uri="{C3380CC4-5D6E-409C-BE32-E72D297353CC}">
                <c16:uniqueId val="{00000000-9ACF-42BF-90BA-7C69EDD5E485}"/>
              </c:ext>
            </c:extLst>
          </c:dPt>
          <c:dPt>
            <c:idx val="1"/>
            <c:bubble3D val="0"/>
            <c:spPr>
              <a:solidFill>
                <a:sysClr val="window" lastClr="FFFFFF">
                  <a:alpha val="60000"/>
                </a:sysClr>
              </a:solidFill>
              <a:ln w="19050">
                <a:noFill/>
              </a:ln>
              <a:effectLst>
                <a:innerShdw blurRad="101600" dist="50800" dir="13500000">
                  <a:prstClr val="black">
                    <a:alpha val="40000"/>
                  </a:prstClr>
                </a:innerShdw>
              </a:effectLst>
            </c:spPr>
            <c:extLst>
              <c:ext xmlns:c16="http://schemas.microsoft.com/office/drawing/2014/chart" uri="{C3380CC4-5D6E-409C-BE32-E72D297353CC}">
                <c16:uniqueId val="{00000001-9ACF-42BF-90BA-7C69EDD5E485}"/>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2-9ACF-42BF-90BA-7C69EDD5E48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a:innerShdw blurRad="114300">
        <a:prstClr val="black"/>
      </a:innerShdw>
    </a:effectLst>
  </c:spPr>
  <c:txPr>
    <a:bodyPr/>
    <a:lstStyle/>
    <a:p>
      <a:pPr>
        <a:defRPr>
          <a:latin typeface="+mn-lt"/>
          <a:ea typeface="+mn-ea"/>
          <a:cs typeface="+mn-ea"/>
          <a:sym typeface="+mn-lt"/>
        </a:defRPr>
      </a:pPr>
      <a:endParaRPr lang="zh-CN"/>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销售额</c:v>
                </c:pt>
              </c:strCache>
            </c:strRef>
          </c:tx>
          <c:spPr>
            <a:solidFill>
              <a:srgbClr val="00B0F0">
                <a:alpha val="92000"/>
              </a:srgbClr>
            </a:solidFill>
            <a:ln>
              <a:noFill/>
            </a:ln>
          </c:spPr>
          <c:dPt>
            <c:idx val="0"/>
            <c:bubble3D val="0"/>
            <c:spPr>
              <a:solidFill>
                <a:srgbClr val="C3D69B">
                  <a:alpha val="20000"/>
                </a:srgbClr>
              </a:solidFill>
              <a:ln w="19050">
                <a:noFill/>
              </a:ln>
              <a:effectLst>
                <a:innerShdw blurRad="101600" dist="50800" dir="13500000">
                  <a:prstClr val="black">
                    <a:alpha val="40000"/>
                  </a:prstClr>
                </a:innerShdw>
              </a:effectLst>
            </c:spPr>
            <c:extLst>
              <c:ext xmlns:c16="http://schemas.microsoft.com/office/drawing/2014/chart" uri="{C3380CC4-5D6E-409C-BE32-E72D297353CC}">
                <c16:uniqueId val="{00000000-3D04-4FC3-B84C-BD14A7AC7AC9}"/>
              </c:ext>
            </c:extLst>
          </c:dPt>
          <c:dPt>
            <c:idx val="1"/>
            <c:bubble3D val="0"/>
            <c:spPr>
              <a:solidFill>
                <a:sysClr val="window" lastClr="FFFFFF">
                  <a:alpha val="60000"/>
                </a:sysClr>
              </a:solidFill>
              <a:ln w="19050">
                <a:noFill/>
              </a:ln>
              <a:effectLst>
                <a:innerShdw blurRad="101600" dist="50800" dir="13500000">
                  <a:prstClr val="black">
                    <a:alpha val="40000"/>
                  </a:prstClr>
                </a:innerShdw>
              </a:effectLst>
            </c:spPr>
            <c:extLst>
              <c:ext xmlns:c16="http://schemas.microsoft.com/office/drawing/2014/chart" uri="{C3380CC4-5D6E-409C-BE32-E72D297353CC}">
                <c16:uniqueId val="{00000001-3D04-4FC3-B84C-BD14A7AC7AC9}"/>
              </c:ext>
            </c:extLst>
          </c:dPt>
          <c:cat>
            <c:strRef>
              <c:f>Sheet1!$A$2:$A$3</c:f>
              <c:strCache>
                <c:ptCount val="2"/>
                <c:pt idx="0">
                  <c:v>第一季度</c:v>
                </c:pt>
                <c:pt idx="1">
                  <c:v>第二季度</c:v>
                </c:pt>
              </c:strCache>
            </c:strRef>
          </c:cat>
          <c:val>
            <c:numRef>
              <c:f>Sheet1!$B$2:$B$3</c:f>
              <c:numCache>
                <c:formatCode>General</c:formatCode>
                <c:ptCount val="2"/>
                <c:pt idx="0">
                  <c:v>15</c:v>
                </c:pt>
                <c:pt idx="1">
                  <c:v>85</c:v>
                </c:pt>
              </c:numCache>
            </c:numRef>
          </c:val>
          <c:extLst>
            <c:ext xmlns:c16="http://schemas.microsoft.com/office/drawing/2014/chart" uri="{C3380CC4-5D6E-409C-BE32-E72D297353CC}">
              <c16:uniqueId val="{00000002-3D04-4FC3-B84C-BD14A7AC7AC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a:innerShdw blurRad="114300">
        <a:prstClr val="black"/>
      </a:innerShdw>
    </a:effectLst>
  </c:spPr>
  <c:txPr>
    <a:bodyPr/>
    <a:lstStyle/>
    <a:p>
      <a:pPr>
        <a:defRPr>
          <a:latin typeface="+mn-lt"/>
          <a:ea typeface="+mn-ea"/>
          <a:cs typeface="+mn-ea"/>
          <a:sym typeface="+mn-lt"/>
        </a:defRPr>
      </a:pPr>
      <a:endParaRPr lang="zh-CN"/>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0F7B8-3097-4669-8E62-5BE6BCD9FB55}" type="datetimeFigureOut">
              <a:rPr lang="zh-CN" altLang="en-US" smtClean="0"/>
              <a:t>2017/10/26</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7E94B9-1F08-48DF-B7B6-E879767F1CA5}" type="slidenum">
              <a:rPr lang="zh-CN" altLang="en-US" smtClean="0"/>
              <a:t>‹#›</a:t>
            </a:fld>
            <a:endParaRPr lang="zh-CN" altLang="en-US"/>
          </a:p>
        </p:txBody>
      </p:sp>
    </p:spTree>
    <p:extLst>
      <p:ext uri="{BB962C8B-B14F-4D97-AF65-F5344CB8AC3E}">
        <p14:creationId xmlns:p14="http://schemas.microsoft.com/office/powerpoint/2010/main" val="7291213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1</a:t>
            </a:fld>
            <a:endParaRPr lang="zh-CN" altLang="en-US"/>
          </a:p>
        </p:txBody>
      </p:sp>
    </p:spTree>
    <p:extLst>
      <p:ext uri="{BB962C8B-B14F-4D97-AF65-F5344CB8AC3E}">
        <p14:creationId xmlns:p14="http://schemas.microsoft.com/office/powerpoint/2010/main" val="3315422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13</a:t>
            </a:fld>
            <a:endParaRPr lang="zh-CN" altLang="en-US"/>
          </a:p>
        </p:txBody>
      </p:sp>
    </p:spTree>
    <p:extLst>
      <p:ext uri="{BB962C8B-B14F-4D97-AF65-F5344CB8AC3E}">
        <p14:creationId xmlns:p14="http://schemas.microsoft.com/office/powerpoint/2010/main" val="1162272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776D35-50AD-4478-9A5C-6F545BDD8EB0}" type="slidenum">
              <a:rPr lang="zh-CN" altLang="en-US" smtClean="0"/>
              <a:pPr/>
              <a:t>14</a:t>
            </a:fld>
            <a:endParaRPr lang="zh-CN" altLang="en-US"/>
          </a:p>
        </p:txBody>
      </p:sp>
    </p:spTree>
    <p:extLst>
      <p:ext uri="{BB962C8B-B14F-4D97-AF65-F5344CB8AC3E}">
        <p14:creationId xmlns:p14="http://schemas.microsoft.com/office/powerpoint/2010/main" val="2721681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06E5A034-4C0B-44D5-B772-FCA58FFE94CB}" type="slidenum">
              <a:rPr lang="zh-CN" altLang="en-US" smtClean="0"/>
              <a:pPr/>
              <a:t>15</a:t>
            </a:fld>
            <a:endParaRPr lang="zh-CN" altLang="en-US"/>
          </a:p>
        </p:txBody>
      </p:sp>
    </p:spTree>
    <p:extLst>
      <p:ext uri="{BB962C8B-B14F-4D97-AF65-F5344CB8AC3E}">
        <p14:creationId xmlns:p14="http://schemas.microsoft.com/office/powerpoint/2010/main" val="1381885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1190242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18</a:t>
            </a:fld>
            <a:endParaRPr lang="zh-CN" altLang="en-US"/>
          </a:p>
        </p:txBody>
      </p:sp>
    </p:spTree>
    <p:extLst>
      <p:ext uri="{BB962C8B-B14F-4D97-AF65-F5344CB8AC3E}">
        <p14:creationId xmlns:p14="http://schemas.microsoft.com/office/powerpoint/2010/main" val="1910438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19</a:t>
            </a:fld>
            <a:endParaRPr lang="zh-CN" altLang="en-US"/>
          </a:p>
        </p:txBody>
      </p:sp>
    </p:spTree>
    <p:extLst>
      <p:ext uri="{BB962C8B-B14F-4D97-AF65-F5344CB8AC3E}">
        <p14:creationId xmlns:p14="http://schemas.microsoft.com/office/powerpoint/2010/main" val="1660559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20</a:t>
            </a:fld>
            <a:endParaRPr lang="zh-CN" altLang="en-US"/>
          </a:p>
        </p:txBody>
      </p:sp>
    </p:spTree>
    <p:extLst>
      <p:ext uri="{BB962C8B-B14F-4D97-AF65-F5344CB8AC3E}">
        <p14:creationId xmlns:p14="http://schemas.microsoft.com/office/powerpoint/2010/main" val="2128685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4097623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22</a:t>
            </a:fld>
            <a:endParaRPr lang="zh-CN" altLang="en-US"/>
          </a:p>
        </p:txBody>
      </p:sp>
    </p:spTree>
    <p:extLst>
      <p:ext uri="{BB962C8B-B14F-4D97-AF65-F5344CB8AC3E}">
        <p14:creationId xmlns:p14="http://schemas.microsoft.com/office/powerpoint/2010/main" val="114954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23</a:t>
            </a:fld>
            <a:endParaRPr lang="zh-CN" altLang="en-US"/>
          </a:p>
        </p:txBody>
      </p:sp>
    </p:spTree>
    <p:extLst>
      <p:ext uri="{BB962C8B-B14F-4D97-AF65-F5344CB8AC3E}">
        <p14:creationId xmlns:p14="http://schemas.microsoft.com/office/powerpoint/2010/main" val="277940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68ABC87-0CCD-465F-BF60-F0E2C7836A18}" type="slidenum">
              <a:rPr lang="zh-CN" altLang="en-US" smtClean="0"/>
              <a:pPr/>
              <a:t>2</a:t>
            </a:fld>
            <a:endParaRPr lang="zh-CN" altLang="en-US"/>
          </a:p>
        </p:txBody>
      </p:sp>
    </p:spTree>
    <p:extLst>
      <p:ext uri="{BB962C8B-B14F-4D97-AF65-F5344CB8AC3E}">
        <p14:creationId xmlns:p14="http://schemas.microsoft.com/office/powerpoint/2010/main" val="324076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24</a:t>
            </a:fld>
            <a:endParaRPr lang="zh-CN" altLang="en-US"/>
          </a:p>
        </p:txBody>
      </p:sp>
    </p:spTree>
    <p:extLst>
      <p:ext uri="{BB962C8B-B14F-4D97-AF65-F5344CB8AC3E}">
        <p14:creationId xmlns:p14="http://schemas.microsoft.com/office/powerpoint/2010/main" val="2655739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25</a:t>
            </a:fld>
            <a:endParaRPr lang="zh-CN" altLang="en-US"/>
          </a:p>
        </p:txBody>
      </p:sp>
    </p:spTree>
    <p:extLst>
      <p:ext uri="{BB962C8B-B14F-4D97-AF65-F5344CB8AC3E}">
        <p14:creationId xmlns:p14="http://schemas.microsoft.com/office/powerpoint/2010/main" val="419708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3</a:t>
            </a:fld>
            <a:endParaRPr lang="zh-CN" altLang="en-US"/>
          </a:p>
        </p:txBody>
      </p:sp>
    </p:spTree>
    <p:extLst>
      <p:ext uri="{BB962C8B-B14F-4D97-AF65-F5344CB8AC3E}">
        <p14:creationId xmlns:p14="http://schemas.microsoft.com/office/powerpoint/2010/main" val="3526329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pPr/>
              <a:t>4</a:t>
            </a:fld>
            <a:endParaRPr lang="zh-CN" altLang="en-US"/>
          </a:p>
        </p:txBody>
      </p:sp>
    </p:spTree>
    <p:extLst>
      <p:ext uri="{BB962C8B-B14F-4D97-AF65-F5344CB8AC3E}">
        <p14:creationId xmlns:p14="http://schemas.microsoft.com/office/powerpoint/2010/main" val="2366729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8</a:t>
            </a:fld>
            <a:endParaRPr lang="zh-CN" altLang="en-US"/>
          </a:p>
        </p:txBody>
      </p:sp>
    </p:spTree>
    <p:extLst>
      <p:ext uri="{BB962C8B-B14F-4D97-AF65-F5344CB8AC3E}">
        <p14:creationId xmlns:p14="http://schemas.microsoft.com/office/powerpoint/2010/main" val="941235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pPr/>
              <a:t>9</a:t>
            </a:fld>
            <a:endParaRPr lang="zh-CN" altLang="en-US"/>
          </a:p>
        </p:txBody>
      </p:sp>
    </p:spTree>
    <p:extLst>
      <p:ext uri="{BB962C8B-B14F-4D97-AF65-F5344CB8AC3E}">
        <p14:creationId xmlns:p14="http://schemas.microsoft.com/office/powerpoint/2010/main" val="455024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p:spPr>
      </p:sp>
      <p:sp>
        <p:nvSpPr>
          <p:cNvPr id="54275"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42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buFont typeface="Arial" pitchFamily="34" charset="0"/>
              <a:buNone/>
            </a:pPr>
            <a:fld id="{022FFDD2-1F8E-4D38-A872-5CF1835E9DB0}" type="slidenum">
              <a:rPr lang="zh-CN" altLang="en-US">
                <a:latin typeface="Arial" pitchFamily="34" charset="0"/>
              </a:rPr>
              <a:pPr fontAlgn="base">
                <a:spcBef>
                  <a:spcPct val="0"/>
                </a:spcBef>
                <a:spcAft>
                  <a:spcPct val="0"/>
                </a:spcAft>
                <a:buFont typeface="Arial" pitchFamily="34" charset="0"/>
                <a:buNone/>
              </a:pPr>
              <a:t>10</a:t>
            </a:fld>
            <a:endParaRPr lang="en-US" altLang="zh-CN">
              <a:latin typeface="Arial" pitchFamily="34" charset="0"/>
            </a:endParaRPr>
          </a:p>
        </p:txBody>
      </p:sp>
    </p:spTree>
    <p:extLst>
      <p:ext uri="{BB962C8B-B14F-4D97-AF65-F5344CB8AC3E}">
        <p14:creationId xmlns:p14="http://schemas.microsoft.com/office/powerpoint/2010/main" val="2658078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7E94B9-1F08-48DF-B7B6-E879767F1CA5}" type="slidenum">
              <a:rPr lang="zh-CN" altLang="en-US" smtClean="0"/>
              <a:t>11</a:t>
            </a:fld>
            <a:endParaRPr lang="zh-CN" altLang="en-US"/>
          </a:p>
        </p:txBody>
      </p:sp>
    </p:spTree>
    <p:extLst>
      <p:ext uri="{BB962C8B-B14F-4D97-AF65-F5344CB8AC3E}">
        <p14:creationId xmlns:p14="http://schemas.microsoft.com/office/powerpoint/2010/main" val="3917663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6749DE-0A4A-4294-B127-30FDF2A88CDD}" type="slidenum">
              <a:rPr lang="zh-CN" altLang="en-US" smtClean="0"/>
              <a:pPr/>
              <a:t>12</a:t>
            </a:fld>
            <a:endParaRPr lang="zh-CN" altLang="en-US"/>
          </a:p>
        </p:txBody>
      </p:sp>
    </p:spTree>
    <p:extLst>
      <p:ext uri="{BB962C8B-B14F-4D97-AF65-F5344CB8AC3E}">
        <p14:creationId xmlns:p14="http://schemas.microsoft.com/office/powerpoint/2010/main" val="1042311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C656BBA-ABFE-41B3-B648-AB586EB40D1B}" type="datetimeFigureOut">
              <a:rPr lang="zh-CN" altLang="en-US" smtClean="0"/>
              <a:t>2017/10/26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7066572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BC7BA5F-754B-4BAF-A2F6-0D86B48C7C88}"/>
              </a:ext>
            </a:extLst>
          </p:cNvPr>
          <p:cNvPicPr>
            <a:picLocks noChangeAspect="1"/>
          </p:cNvPicPr>
          <p:nvPr userDrawn="1"/>
        </p:nvPicPr>
        <p:blipFill>
          <a:blip r:embed="rId2"/>
          <a:stretch>
            <a:fillRect/>
          </a:stretch>
        </p:blipFill>
        <p:spPr>
          <a:xfrm>
            <a:off x="2225" y="1977"/>
            <a:ext cx="9526329" cy="5363323"/>
          </a:xfrm>
          <a:prstGeom prst="rect">
            <a:avLst/>
          </a:prstGeom>
        </p:spPr>
      </p:pic>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6" name="文本框 37"/>
          <p:cNvSpPr txBox="1"/>
          <p:nvPr userDrawn="1"/>
        </p:nvSpPr>
        <p:spPr>
          <a:xfrm>
            <a:off x="265447"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itchFamily="34" charset="-122"/>
                <a:ea typeface="微软雅黑" pitchFamily="34" charset="-122"/>
                <a:cs typeface="+mn-cs"/>
              </a:rPr>
              <a:t>成功项目展示</a:t>
            </a:r>
          </a:p>
        </p:txBody>
      </p:sp>
      <p:sp>
        <p:nvSpPr>
          <p:cNvPr id="7" name="文本框 38"/>
          <p:cNvSpPr txBox="1"/>
          <p:nvPr userDrawn="1"/>
        </p:nvSpPr>
        <p:spPr>
          <a:xfrm>
            <a:off x="229411"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
        <p:nvSpPr>
          <p:cNvPr id="10" name="矩形 9">
            <a:extLst>
              <a:ext uri="{FF2B5EF4-FFF2-40B4-BE49-F238E27FC236}">
                <a16:creationId xmlns:a16="http://schemas.microsoft.com/office/drawing/2014/main" id="{18CB637F-F30F-43BB-9405-C29D8BCE5777}"/>
              </a:ext>
            </a:extLst>
          </p:cNvPr>
          <p:cNvSpPr/>
          <p:nvPr userDrawn="1"/>
        </p:nvSpPr>
        <p:spPr>
          <a:xfrm>
            <a:off x="1" y="232284"/>
            <a:ext cx="17325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Tree>
    <p:extLst>
      <p:ext uri="{BB962C8B-B14F-4D97-AF65-F5344CB8AC3E}">
        <p14:creationId xmlns:p14="http://schemas.microsoft.com/office/powerpoint/2010/main" val="11670600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6DD523E-9060-4E90-9842-13CCD648ADD5}"/>
              </a:ext>
            </a:extLst>
          </p:cNvPr>
          <p:cNvPicPr>
            <a:picLocks noChangeAspect="1"/>
          </p:cNvPicPr>
          <p:nvPr userDrawn="1"/>
        </p:nvPicPr>
        <p:blipFill>
          <a:blip r:embed="rId2"/>
          <a:stretch>
            <a:fillRect/>
          </a:stretch>
        </p:blipFill>
        <p:spPr>
          <a:xfrm>
            <a:off x="2225" y="1977"/>
            <a:ext cx="9526329" cy="5363323"/>
          </a:xfrm>
          <a:prstGeom prst="rect">
            <a:avLst/>
          </a:prstGeom>
        </p:spPr>
      </p:pic>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1" y="232284"/>
            <a:ext cx="17325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257416" y="232284"/>
            <a:ext cx="1629136" cy="315475"/>
          </a:xfrm>
          <a:prstGeom prst="rect">
            <a:avLst/>
          </a:prstGeom>
          <a:noFill/>
        </p:spPr>
        <p:txBody>
          <a:bodyPr wrap="square" lIns="68584" tIns="34292" rIns="68584" bIns="34292" rtlCol="0">
            <a:spAutoFit/>
          </a:bodyPr>
          <a:lstStyle/>
          <a:p>
            <a:pPr algn="dist"/>
            <a:r>
              <a:rPr lang="zh-CN" altLang="en-US" sz="1600" b="0" kern="1200">
                <a:solidFill>
                  <a:schemeClr val="accent1"/>
                </a:solidFill>
                <a:latin typeface="微软雅黑" pitchFamily="34" charset="-122"/>
                <a:ea typeface="微软雅黑" pitchFamily="34" charset="-122"/>
                <a:cs typeface="+mn-cs"/>
              </a:rPr>
              <a:t>下月</a:t>
            </a:r>
            <a:r>
              <a:rPr lang="zh-CN" altLang="zh-CN" sz="1600" b="0" kern="1200">
                <a:solidFill>
                  <a:schemeClr val="accent1"/>
                </a:solidFill>
                <a:latin typeface="微软雅黑" pitchFamily="34" charset="-122"/>
                <a:ea typeface="微软雅黑" pitchFamily="34" charset="-122"/>
                <a:cs typeface="+mn-cs"/>
              </a:rPr>
              <a:t>工作</a:t>
            </a:r>
            <a:r>
              <a:rPr lang="zh-CN" altLang="zh-CN" sz="1600" b="0" kern="1200" dirty="0">
                <a:solidFill>
                  <a:schemeClr val="accent1"/>
                </a:solidFill>
                <a:latin typeface="微软雅黑" pitchFamily="34" charset="-122"/>
                <a:ea typeface="微软雅黑" pitchFamily="34" charset="-122"/>
                <a:cs typeface="+mn-cs"/>
              </a:rPr>
              <a:t>计划</a:t>
            </a:r>
          </a:p>
        </p:txBody>
      </p:sp>
      <p:sp>
        <p:nvSpPr>
          <p:cNvPr id="7" name="文本框 38"/>
          <p:cNvSpPr txBox="1"/>
          <p:nvPr userDrawn="1"/>
        </p:nvSpPr>
        <p:spPr>
          <a:xfrm>
            <a:off x="221380" y="547760"/>
            <a:ext cx="1771049"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6498512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CC656BBA-ABFE-41B3-B648-AB586EB40D1B}" type="datetimeFigureOut">
              <a:rPr lang="zh-CN" altLang="en-US" smtClean="0"/>
              <a:t>2017/10/26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5949046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CC656BBA-ABFE-41B3-B648-AB586EB40D1B}" type="datetimeFigureOut">
              <a:rPr lang="zh-CN" altLang="en-US" smtClean="0"/>
              <a:t>2017/10/26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22752628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C656BBA-ABFE-41B3-B648-AB586EB40D1B}" type="datetimeFigureOut">
              <a:rPr lang="zh-CN" altLang="en-US" smtClean="0"/>
              <a:t>2017/10/26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15653175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928"/>
            <a:ext cx="5800725" cy="43602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C656BBA-ABFE-41B3-B648-AB586EB40D1B}" type="datetimeFigureOut">
              <a:rPr lang="zh-CN" altLang="en-US" smtClean="0"/>
              <a:t>2017/10/26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26360639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 name="文本框 37"/>
          <p:cNvSpPr txBox="1"/>
          <p:nvPr userDrawn="1"/>
        </p:nvSpPr>
        <p:spPr>
          <a:xfrm>
            <a:off x="4094834" y="203130"/>
            <a:ext cx="1061796" cy="346232"/>
          </a:xfrm>
          <a:prstGeom prst="rect">
            <a:avLst/>
          </a:prstGeom>
          <a:noFill/>
        </p:spPr>
        <p:txBody>
          <a:bodyPr wrap="none" lIns="68563" tIns="34282" rIns="68563" bIns="34282" rtlCol="0">
            <a:spAutoFit/>
          </a:bodyPr>
          <a:lstStyle/>
          <a:p>
            <a:pPr algn="ctr" defTabSz="685869">
              <a:defRPr/>
            </a:pPr>
            <a:r>
              <a:rPr lang="zh-CN" altLang="en-US" sz="1800" b="1" dirty="0">
                <a:solidFill>
                  <a:schemeClr val="accent1"/>
                </a:solidFill>
                <a:latin typeface="微软雅黑" pitchFamily="34" charset="-122"/>
                <a:ea typeface="微软雅黑" pitchFamily="34" charset="-122"/>
              </a:rPr>
              <a:t>项目介绍</a:t>
            </a:r>
            <a:endParaRPr lang="zh-CN" altLang="en-US" sz="1800" kern="0" dirty="0">
              <a:solidFill>
                <a:schemeClr val="accent1"/>
              </a:solidFill>
              <a:latin typeface="微软雅黑" pitchFamily="34" charset="-122"/>
              <a:ea typeface="微软雅黑" pitchFamily="34" charset="-122"/>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3143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1C7E4A9-A6E8-41D4-A96A-BAD223DF42CD}"/>
              </a:ext>
            </a:extLst>
          </p:cNvPr>
          <p:cNvPicPr>
            <a:picLocks noChangeAspect="1"/>
          </p:cNvPicPr>
          <p:nvPr userDrawn="1"/>
        </p:nvPicPr>
        <p:blipFill>
          <a:blip r:embed="rId2"/>
          <a:stretch>
            <a:fillRect/>
          </a:stretch>
        </p:blipFill>
        <p:spPr>
          <a:xfrm>
            <a:off x="2225" y="1977"/>
            <a:ext cx="9526329" cy="5363323"/>
          </a:xfrm>
          <a:prstGeom prst="rect">
            <a:avLst/>
          </a:prstGeom>
        </p:spPr>
      </p:pic>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产品运行</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4909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0D5BB8-2AEB-4871-8286-E467A4F6AC80}"/>
              </a:ext>
            </a:extLst>
          </p:cNvPr>
          <p:cNvPicPr>
            <a:picLocks noChangeAspect="1"/>
          </p:cNvPicPr>
          <p:nvPr userDrawn="1"/>
        </p:nvPicPr>
        <p:blipFill>
          <a:blip r:embed="rId2"/>
          <a:stretch>
            <a:fillRect/>
          </a:stretch>
        </p:blipFill>
        <p:spPr>
          <a:xfrm>
            <a:off x="2225" y="1977"/>
            <a:ext cx="9526329" cy="5363323"/>
          </a:xfrm>
          <a:prstGeom prst="rect">
            <a:avLst/>
          </a:prstGeom>
        </p:spPr>
      </p:pic>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市场分析</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319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DA56CF0-50DC-4B78-9202-573B2DDF6F80}"/>
              </a:ext>
            </a:extLst>
          </p:cNvPr>
          <p:cNvPicPr>
            <a:picLocks noChangeAspect="1"/>
          </p:cNvPicPr>
          <p:nvPr userDrawn="1"/>
        </p:nvPicPr>
        <p:blipFill>
          <a:blip r:embed="rId2"/>
          <a:stretch>
            <a:fillRect/>
          </a:stretch>
        </p:blipFill>
        <p:spPr>
          <a:xfrm>
            <a:off x="2225" y="1977"/>
            <a:ext cx="9526329" cy="5363323"/>
          </a:xfrm>
          <a:prstGeom prst="rect">
            <a:avLst/>
          </a:prstGeom>
        </p:spPr>
      </p:pic>
      <p:sp>
        <p:nvSpPr>
          <p:cNvPr id="3" name="文本框 37"/>
          <p:cNvSpPr txBox="1"/>
          <p:nvPr userDrawn="1"/>
        </p:nvSpPr>
        <p:spPr>
          <a:xfrm>
            <a:off x="4094834" y="203130"/>
            <a:ext cx="1061795" cy="346232"/>
          </a:xfrm>
          <a:prstGeom prst="rect">
            <a:avLst/>
          </a:prstGeom>
          <a:noFill/>
        </p:spPr>
        <p:txBody>
          <a:bodyPr wrap="none" lIns="68563" tIns="34282" rIns="68563" bIns="34282" rtlCol="0">
            <a:spAutoFit/>
          </a:bodyPr>
          <a:lstStyle/>
          <a:p>
            <a:pPr lvl="0" defTabSz="685869">
              <a:defRPr/>
            </a:pPr>
            <a:r>
              <a:rPr lang="zh-CN" altLang="en-US" sz="1800" b="0" dirty="0">
                <a:solidFill>
                  <a:schemeClr val="accent1"/>
                </a:solidFill>
                <a:latin typeface="微软雅黑" pitchFamily="34" charset="-122"/>
                <a:ea typeface="微软雅黑" pitchFamily="34" charset="-122"/>
              </a:rPr>
              <a:t>投资回报</a:t>
            </a:r>
            <a:endParaRPr kumimoji="0" lang="zh-CN" altLang="en-US" sz="1800" b="0" i="0" u="none" strike="noStrike" kern="0" cap="none" spc="0" normalizeH="0" baseline="0" noProof="0" dirty="0">
              <a:ln>
                <a:noFill/>
              </a:ln>
              <a:solidFill>
                <a:schemeClr val="accent1"/>
              </a:solidFill>
              <a:effectLst/>
              <a:uLnTx/>
              <a:uFillTx/>
              <a:latin typeface="微软雅黑" pitchFamily="34" charset="-122"/>
              <a:ea typeface="微软雅黑" pitchFamily="34" charset="-122"/>
              <a:cs typeface="+mn-cs"/>
            </a:endParaRPr>
          </a:p>
        </p:txBody>
      </p:sp>
      <p:cxnSp>
        <p:nvCxnSpPr>
          <p:cNvPr id="6" name="直接连接符 5">
            <a:extLst>
              <a:ext uri="{FF2B5EF4-FFF2-40B4-BE49-F238E27FC236}">
                <a16:creationId xmlns:a16="http://schemas.microsoft.com/office/drawing/2014/main" id="{938D03C8-5A6E-48BF-B576-BF785595610E}"/>
              </a:ext>
            </a:extLst>
          </p:cNvPr>
          <p:cNvCxnSpPr>
            <a:cxnSpLocks/>
          </p:cNvCxnSpPr>
          <p:nvPr userDrawn="1"/>
        </p:nvCxnSpPr>
        <p:spPr>
          <a:xfrm>
            <a:off x="28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8AE3EB0-54E6-4F03-BF5D-660BE55BAA33}"/>
              </a:ext>
            </a:extLst>
          </p:cNvPr>
          <p:cNvCxnSpPr>
            <a:cxnSpLocks/>
          </p:cNvCxnSpPr>
          <p:nvPr userDrawn="1"/>
        </p:nvCxnSpPr>
        <p:spPr>
          <a:xfrm>
            <a:off x="5505736" y="376300"/>
            <a:ext cx="36382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94901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C656BBA-ABFE-41B3-B648-AB586EB40D1B}" type="datetimeFigureOut">
              <a:rPr lang="zh-CN" altLang="en-US" smtClean="0"/>
              <a:t>2017/10/26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344424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5" rIns="68568" bIns="34285" rtlCol="0" anchor="ctr"/>
          <a:lstStyle/>
          <a:p>
            <a:pPr algn="ctr"/>
            <a:endParaRPr lang="zh-CN" altLang="en-US" sz="1799"/>
          </a:p>
        </p:txBody>
      </p:sp>
      <p:sp>
        <p:nvSpPr>
          <p:cNvPr id="3" name="TextBox 1"/>
          <p:cNvSpPr txBox="1"/>
          <p:nvPr userDrawn="1"/>
        </p:nvSpPr>
        <p:spPr>
          <a:xfrm>
            <a:off x="3865664" y="368823"/>
            <a:ext cx="1292638" cy="299944"/>
          </a:xfrm>
          <a:prstGeom prst="rect">
            <a:avLst/>
          </a:prstGeom>
          <a:noFill/>
        </p:spPr>
        <p:txBody>
          <a:bodyPr wrap="none" lIns="68568" tIns="34285" rIns="68568" bIns="34285" rtlCol="0">
            <a:spAutoFit/>
          </a:bodyPr>
          <a:lstStyle/>
          <a:p>
            <a:pPr lvl="0" algn="ctr"/>
            <a:r>
              <a:rPr lang="zh-CN" altLang="en-US" sz="1499"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499"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9" y="710767"/>
            <a:ext cx="2562232" cy="346239"/>
          </a:xfrm>
          <a:prstGeom prst="rect">
            <a:avLst/>
          </a:prstGeom>
          <a:noFill/>
        </p:spPr>
        <p:txBody>
          <a:bodyPr wrap="square" lIns="68568" tIns="34285" rIns="68568" bIns="34285"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25083608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8987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第一节">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64904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Title 8"/>
          <p:cNvSpPr>
            <a:spLocks noGrp="1"/>
          </p:cNvSpPr>
          <p:nvPr>
            <p:ph type="title"/>
          </p:nvPr>
        </p:nvSpPr>
        <p:spPr>
          <a:xfrm>
            <a:off x="273051" y="512920"/>
            <a:ext cx="6489700" cy="524037"/>
          </a:xfrm>
          <a:prstGeom prst="rect">
            <a:avLst/>
          </a:prstGeom>
        </p:spPr>
        <p:txBody>
          <a:bodyPr lIns="68580" tIns="34290" rIns="68580" bIns="34290"/>
          <a:lstStyle>
            <a:lvl1pPr algn="l">
              <a:defRPr sz="2399">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a:t>Click to edit Master title style</a:t>
            </a:r>
          </a:p>
        </p:txBody>
      </p:sp>
      <p:sp>
        <p:nvSpPr>
          <p:cNvPr id="6" name="Text Placeholder 27"/>
          <p:cNvSpPr>
            <a:spLocks noGrp="1"/>
          </p:cNvSpPr>
          <p:nvPr>
            <p:ph type="body" sz="quarter" idx="25"/>
          </p:nvPr>
        </p:nvSpPr>
        <p:spPr>
          <a:xfrm>
            <a:off x="273051" y="940385"/>
            <a:ext cx="6489700" cy="285887"/>
          </a:xfrm>
          <a:prstGeom prst="rect">
            <a:avLst/>
          </a:prstGeom>
        </p:spPr>
        <p:txBody>
          <a:bodyPr lIns="68580" tIns="34290" rIns="68580" bIns="34290"/>
          <a:lstStyle>
            <a:lvl1pPr marL="0" indent="0" algn="l">
              <a:buNone/>
              <a:defRPr sz="9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en-US"/>
              <a:t>Click to edit Master text styles</a:t>
            </a:r>
          </a:p>
        </p:txBody>
      </p:sp>
    </p:spTree>
    <p:extLst>
      <p:ext uri="{BB962C8B-B14F-4D97-AF65-F5344CB8AC3E}">
        <p14:creationId xmlns:p14="http://schemas.microsoft.com/office/powerpoint/2010/main" val="632739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8007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7433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9741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1" y="2702370"/>
            <a:ext cx="6858000" cy="1242205"/>
          </a:xfrm>
          <a:prstGeom prst="rect">
            <a:avLst/>
          </a:prstGeom>
        </p:spPr>
        <p:txBody>
          <a:bodyPr/>
          <a:lstStyle>
            <a:lvl1pPr marL="0" indent="0" algn="ctr">
              <a:buNone/>
              <a:defRPr sz="2000"/>
            </a:lvl1pPr>
            <a:lvl2pPr marL="375027" indent="0" algn="ctr">
              <a:buNone/>
              <a:defRPr sz="1600"/>
            </a:lvl2pPr>
            <a:lvl3pPr marL="750054" indent="0" algn="ctr">
              <a:buNone/>
              <a:defRPr sz="1500"/>
            </a:lvl3pPr>
            <a:lvl4pPr marL="1125077" indent="0" algn="ctr">
              <a:buNone/>
              <a:defRPr sz="1300"/>
            </a:lvl4pPr>
            <a:lvl5pPr marL="1500105" indent="0" algn="ctr">
              <a:buNone/>
              <a:defRPr sz="1300"/>
            </a:lvl5pPr>
            <a:lvl6pPr marL="1875129" indent="0" algn="ctr">
              <a:buNone/>
              <a:defRPr sz="1300"/>
            </a:lvl6pPr>
            <a:lvl7pPr marL="2250155" indent="0" algn="ctr">
              <a:buNone/>
              <a:defRPr sz="1300"/>
            </a:lvl7pPr>
            <a:lvl8pPr marL="2625181" indent="0" algn="ctr">
              <a:buNone/>
              <a:defRPr sz="1300"/>
            </a:lvl8pPr>
            <a:lvl9pPr marL="3000208" indent="0" algn="ctr">
              <a:buNone/>
              <a:defRPr sz="1300"/>
            </a:lvl9pPr>
          </a:lstStyle>
          <a:p>
            <a:r>
              <a:rPr lang="en-US"/>
              <a:t>Click to edit Master subtitle style</a:t>
            </a:r>
            <a:endParaRPr lang="id-ID"/>
          </a:p>
        </p:txBody>
      </p:sp>
      <p:sp>
        <p:nvSpPr>
          <p:cNvPr id="4" name="Date Placeholder 3"/>
          <p:cNvSpPr>
            <a:spLocks noGrp="1"/>
          </p:cNvSpPr>
          <p:nvPr>
            <p:ph type="dt" sz="half" idx="10"/>
          </p:nvPr>
        </p:nvSpPr>
        <p:spPr>
          <a:xfrm>
            <a:off x="628652" y="4768756"/>
            <a:ext cx="2057400" cy="273929"/>
          </a:xfrm>
          <a:prstGeom prst="rect">
            <a:avLst/>
          </a:prstGeom>
        </p:spPr>
        <p:txBody>
          <a:bodyPr/>
          <a:lstStyle/>
          <a:p>
            <a:fld id="{EB5C08A1-7713-47CE-97B4-863D833656A0}" type="datetimeFigureOut">
              <a:rPr lang="id-ID" smtClean="0"/>
              <a:pPr/>
              <a:t>26/10/2017</a:t>
            </a:fld>
            <a:endParaRPr lang="id-ID"/>
          </a:p>
        </p:txBody>
      </p:sp>
      <p:sp>
        <p:nvSpPr>
          <p:cNvPr id="5" name="Footer Placeholder 4"/>
          <p:cNvSpPr>
            <a:spLocks noGrp="1"/>
          </p:cNvSpPr>
          <p:nvPr>
            <p:ph type="ftr" sz="quarter" idx="11"/>
          </p:nvPr>
        </p:nvSpPr>
        <p:spPr>
          <a:xfrm>
            <a:off x="3028954" y="4768756"/>
            <a:ext cx="3086100" cy="273929"/>
          </a:xfrm>
          <a:prstGeom prst="rect">
            <a:avLst/>
          </a:prstGeom>
        </p:spPr>
        <p:txBody>
          <a:bodyPr/>
          <a:lstStyle/>
          <a:p>
            <a:endParaRPr lang="id-ID"/>
          </a:p>
        </p:txBody>
      </p:sp>
      <p:sp>
        <p:nvSpPr>
          <p:cNvPr id="6" name="Slide Number Placeholder 5"/>
          <p:cNvSpPr>
            <a:spLocks noGrp="1"/>
          </p:cNvSpPr>
          <p:nvPr>
            <p:ph type="sldNum" sz="quarter" idx="12"/>
          </p:nvPr>
        </p:nvSpPr>
        <p:spPr>
          <a:xfrm>
            <a:off x="8143878" y="4768756"/>
            <a:ext cx="371476" cy="273929"/>
          </a:xfrm>
          <a:prstGeom prst="rect">
            <a:avLst/>
          </a:prstGeom>
        </p:spPr>
        <p:txBody>
          <a:bodyPr/>
          <a:lstStyle/>
          <a:p>
            <a:fld id="{BD3C9449-514E-4F2F-BDF6-E5528CC1E8B5}" type="slidenum">
              <a:rPr lang="id-ID" smtClean="0"/>
              <a:pPr/>
              <a:t>‹#›</a:t>
            </a:fld>
            <a:endParaRPr lang="id-ID"/>
          </a:p>
        </p:txBody>
      </p:sp>
    </p:spTree>
    <p:extLst>
      <p:ext uri="{BB962C8B-B14F-4D97-AF65-F5344CB8AC3E}">
        <p14:creationId xmlns:p14="http://schemas.microsoft.com/office/powerpoint/2010/main" val="32299263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56560" cy="5145088"/>
          </a:xfrm>
          <a:prstGeom prst="rect">
            <a:avLst/>
          </a:prstGeom>
        </p:spPr>
      </p:pic>
    </p:spTree>
    <p:extLst>
      <p:ext uri="{BB962C8B-B14F-4D97-AF65-F5344CB8AC3E}">
        <p14:creationId xmlns:p14="http://schemas.microsoft.com/office/powerpoint/2010/main" val="102590465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椭圆 1"/>
          <p:cNvSpPr/>
          <p:nvPr userDrawn="1"/>
        </p:nvSpPr>
        <p:spPr>
          <a:xfrm>
            <a:off x="328167" y="271621"/>
            <a:ext cx="280838" cy="280924"/>
          </a:xfrm>
          <a:prstGeom prst="ellipse">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500" dirty="0">
                <a:solidFill>
                  <a:schemeClr val="accent1"/>
                </a:solidFill>
                <a:latin typeface="华文细黑" panose="02010600040101010101" pitchFamily="2" charset="-122"/>
                <a:ea typeface="华文细黑" panose="02010600040101010101" pitchFamily="2" charset="-122"/>
              </a:rPr>
              <a:t>M</a:t>
            </a:r>
            <a:endParaRPr lang="zh-CN" altLang="en-US" sz="1500" dirty="0">
              <a:solidFill>
                <a:schemeClr val="accent1"/>
              </a:solidFill>
              <a:latin typeface="华文细黑" panose="02010600040101010101" pitchFamily="2" charset="-122"/>
              <a:ea typeface="华文细黑" panose="02010600040101010101" pitchFamily="2" charset="-122"/>
            </a:endParaRPr>
          </a:p>
        </p:txBody>
      </p:sp>
      <p:sp>
        <p:nvSpPr>
          <p:cNvPr id="3" name="矩形 2"/>
          <p:cNvSpPr/>
          <p:nvPr userDrawn="1"/>
        </p:nvSpPr>
        <p:spPr>
          <a:xfrm rot="16200000">
            <a:off x="-376516" y="2453281"/>
            <a:ext cx="1690206" cy="238527"/>
          </a:xfrm>
          <a:prstGeom prst="rect">
            <a:avLst/>
          </a:prstGeom>
        </p:spPr>
        <p:txBody>
          <a:bodyPr wrap="none" lIns="68580" tIns="34290" rIns="68580" bIns="34290">
            <a:spAutoFit/>
          </a:bodyPr>
          <a:lstStyle/>
          <a:p>
            <a:pPr>
              <a:spcBef>
                <a:spcPts val="450"/>
              </a:spcBef>
            </a:pPr>
            <a:r>
              <a:rPr lang="en-US" altLang="zh-CN" sz="1100" dirty="0">
                <a:solidFill>
                  <a:schemeClr val="bg1">
                    <a:lumMod val="75000"/>
                  </a:schemeClr>
                </a:solidFill>
                <a:latin typeface="华文细黑" panose="02010600040101010101" pitchFamily="2" charset="-122"/>
                <a:ea typeface="华文细黑" panose="02010600040101010101" pitchFamily="2" charset="-122"/>
              </a:rPr>
              <a:t>Business Annual Report</a:t>
            </a:r>
          </a:p>
        </p:txBody>
      </p:sp>
      <p:sp>
        <p:nvSpPr>
          <p:cNvPr id="4" name="文本框 3"/>
          <p:cNvSpPr txBox="1"/>
          <p:nvPr userDrawn="1"/>
        </p:nvSpPr>
        <p:spPr>
          <a:xfrm>
            <a:off x="16743" y="4680549"/>
            <a:ext cx="903686" cy="207749"/>
          </a:xfrm>
          <a:prstGeom prst="rect">
            <a:avLst/>
          </a:prstGeom>
          <a:noFill/>
        </p:spPr>
        <p:txBody>
          <a:bodyPr wrap="square" lIns="68580" tIns="34290" rIns="68580" bIns="34290" rtlCol="0">
            <a:spAutoFit/>
          </a:bodyPr>
          <a:lstStyle/>
          <a:p>
            <a:pPr algn="ctr"/>
            <a:r>
              <a:rPr lang="en-US" altLang="zh-CN" sz="900" dirty="0">
                <a:solidFill>
                  <a:schemeClr val="bg1">
                    <a:lumMod val="75000"/>
                  </a:schemeClr>
                </a:solidFill>
              </a:rPr>
              <a:t>Page </a:t>
            </a:r>
            <a:fld id="{839E13CE-6B44-48A0-86CD-2E68D4F2DAD8}" type="slidenum">
              <a:rPr lang="zh-CN" altLang="en-US" sz="900" dirty="0" smtClean="0">
                <a:solidFill>
                  <a:schemeClr val="bg1">
                    <a:lumMod val="75000"/>
                  </a:schemeClr>
                </a:solidFill>
              </a:rPr>
              <a:pPr algn="ctr"/>
              <a:t>‹#›</a:t>
            </a:fld>
            <a:endParaRPr lang="zh-CN" altLang="en-US" sz="900" dirty="0">
              <a:solidFill>
                <a:schemeClr val="bg1">
                  <a:lumMod val="75000"/>
                </a:schemeClr>
              </a:solidFill>
            </a:endParaRPr>
          </a:p>
        </p:txBody>
      </p:sp>
    </p:spTree>
    <p:extLst>
      <p:ext uri="{BB962C8B-B14F-4D97-AF65-F5344CB8AC3E}">
        <p14:creationId xmlns:p14="http://schemas.microsoft.com/office/powerpoint/2010/main" val="38730132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C656BBA-ABFE-41B3-B648-AB586EB40D1B}" type="datetimeFigureOut">
              <a:rPr lang="zh-CN" altLang="en-US" smtClean="0"/>
              <a:t>2017/10/26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30173592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7663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C656BBA-ABFE-41B3-B648-AB586EB40D1B}" type="datetimeFigureOut">
              <a:rPr lang="zh-CN" altLang="en-US" smtClean="0"/>
              <a:t>2017/10/26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42525800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9386"/>
            <a:ext cx="3868340"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9386"/>
            <a:ext cx="3887391"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C656BBA-ABFE-41B3-B648-AB586EB40D1B}" type="datetimeFigureOut">
              <a:rPr lang="zh-CN" altLang="en-US" smtClean="0"/>
              <a:t>2017/10/26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255884776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C656BBA-ABFE-41B3-B648-AB586EB40D1B}" type="datetimeFigureOut">
              <a:rPr lang="zh-CN" altLang="en-US" smtClean="0"/>
              <a:t>2017/10/26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7786511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656BBA-ABFE-41B3-B648-AB586EB40D1B}" type="datetimeFigureOut">
              <a:rPr lang="zh-CN" altLang="en-US" smtClean="0"/>
              <a:t>2017/10/26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24940439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4621F75-F471-44C7-9031-4A422582DA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6" y="0"/>
            <a:ext cx="9142308" cy="5145088"/>
          </a:xfrm>
          <a:prstGeom prst="rect">
            <a:avLst/>
          </a:prstGeom>
        </p:spPr>
      </p:pic>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6" name="文本框 37"/>
          <p:cNvSpPr txBox="1"/>
          <p:nvPr userDrawn="1"/>
        </p:nvSpPr>
        <p:spPr>
          <a:xfrm>
            <a:off x="332825" y="232284"/>
            <a:ext cx="1836172" cy="315475"/>
          </a:xfrm>
          <a:prstGeom prst="rect">
            <a:avLst/>
          </a:prstGeom>
          <a:noFill/>
        </p:spPr>
        <p:txBody>
          <a:bodyPr wrap="square" lIns="68584" tIns="34292" rIns="68584" bIns="34292" rtlCol="0">
            <a:spAutoFit/>
          </a:bodyPr>
          <a:lstStyle/>
          <a:p>
            <a:pPr lvl="0" algn="dist"/>
            <a:r>
              <a:rPr lang="zh-CN" altLang="en-US" sz="1600">
                <a:solidFill>
                  <a:schemeClr val="bg1"/>
                </a:solidFill>
                <a:latin typeface="微软雅黑" pitchFamily="34" charset="-122"/>
                <a:ea typeface="微软雅黑" pitchFamily="34" charset="-122"/>
              </a:rPr>
              <a:t>单击此处添加标题</a:t>
            </a:r>
            <a:endParaRPr lang="zh-CN" altLang="zh-CN" sz="1600" dirty="0">
              <a:solidFill>
                <a:schemeClr val="bg1"/>
              </a:solidFill>
              <a:latin typeface="微软雅黑" pitchFamily="34" charset="-122"/>
              <a:ea typeface="微软雅黑" pitchFamily="34" charset="-122"/>
            </a:endParaRPr>
          </a:p>
        </p:txBody>
      </p:sp>
      <p:sp>
        <p:nvSpPr>
          <p:cNvPr id="7" name="文本框 38"/>
          <p:cNvSpPr txBox="1"/>
          <p:nvPr userDrawn="1"/>
        </p:nvSpPr>
        <p:spPr>
          <a:xfrm>
            <a:off x="296790" y="547760"/>
            <a:ext cx="1872208" cy="207753"/>
          </a:xfrm>
          <a:prstGeom prst="rect">
            <a:avLst/>
          </a:prstGeom>
          <a:noFill/>
        </p:spPr>
        <p:txBody>
          <a:bodyPr wrap="square" lIns="68584" tIns="34292" rIns="68584" bIns="34292" rtlCol="0">
            <a:spAutoFit/>
          </a:bodyPr>
          <a:lstStyle/>
          <a:p>
            <a:pPr algn="dist" defTabSz="685795"/>
            <a:r>
              <a:rPr lang="en-US" altLang="zh-CN" sz="900" dirty="0">
                <a:solidFill>
                  <a:schemeClr val="bg1"/>
                </a:solidFill>
                <a:cs typeface="+mn-ea"/>
                <a:sym typeface="+mn-lt"/>
              </a:rPr>
              <a:t>ADD RELATED TITLE WORDS</a:t>
            </a:r>
            <a:endParaRPr lang="zh-CN" altLang="en-US" sz="900" dirty="0">
              <a:solidFill>
                <a:schemeClr val="bg1"/>
              </a:solidFill>
              <a:cs typeface="+mn-ea"/>
              <a:sym typeface="+mn-lt"/>
            </a:endParaRPr>
          </a:p>
        </p:txBody>
      </p:sp>
      <p:sp>
        <p:nvSpPr>
          <p:cNvPr id="9" name="矩形 8">
            <a:extLst>
              <a:ext uri="{FF2B5EF4-FFF2-40B4-BE49-F238E27FC236}">
                <a16:creationId xmlns:a16="http://schemas.microsoft.com/office/drawing/2014/main" id="{375DC6D0-D61A-47EF-B17C-91C1B46D2DEA}"/>
              </a:ext>
            </a:extLst>
          </p:cNvPr>
          <p:cNvSpPr/>
          <p:nvPr userDrawn="1"/>
        </p:nvSpPr>
        <p:spPr>
          <a:xfrm>
            <a:off x="1" y="232284"/>
            <a:ext cx="17325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Tree>
    <p:extLst>
      <p:ext uri="{BB962C8B-B14F-4D97-AF65-F5344CB8AC3E}">
        <p14:creationId xmlns:p14="http://schemas.microsoft.com/office/powerpoint/2010/main" val="27658120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EAB44AD-0863-41F2-9137-6700A576E55F}"/>
              </a:ext>
            </a:extLst>
          </p:cNvPr>
          <p:cNvPicPr>
            <a:picLocks noChangeAspect="1"/>
          </p:cNvPicPr>
          <p:nvPr userDrawn="1"/>
        </p:nvPicPr>
        <p:blipFill>
          <a:blip r:embed="rId2"/>
          <a:stretch>
            <a:fillRect/>
          </a:stretch>
        </p:blipFill>
        <p:spPr>
          <a:xfrm>
            <a:off x="2225" y="1977"/>
            <a:ext cx="9526329" cy="5363323"/>
          </a:xfrm>
          <a:prstGeom prst="rect">
            <a:avLst/>
          </a:prstGeom>
        </p:spPr>
      </p:pic>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6" name="文本框 37"/>
          <p:cNvSpPr txBox="1"/>
          <p:nvPr userDrawn="1"/>
        </p:nvSpPr>
        <p:spPr>
          <a:xfrm>
            <a:off x="294321"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itchFamily="34" charset="-122"/>
                <a:ea typeface="微软雅黑" pitchFamily="34" charset="-122"/>
                <a:cs typeface="+mn-cs"/>
              </a:rPr>
              <a:t>工作完成情况</a:t>
            </a:r>
          </a:p>
        </p:txBody>
      </p:sp>
      <p:sp>
        <p:nvSpPr>
          <p:cNvPr id="7" name="文本框 38"/>
          <p:cNvSpPr txBox="1"/>
          <p:nvPr userDrawn="1"/>
        </p:nvSpPr>
        <p:spPr>
          <a:xfrm>
            <a:off x="258285"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
        <p:nvSpPr>
          <p:cNvPr id="9" name="矩形 8">
            <a:extLst>
              <a:ext uri="{FF2B5EF4-FFF2-40B4-BE49-F238E27FC236}">
                <a16:creationId xmlns:a16="http://schemas.microsoft.com/office/drawing/2014/main" id="{2E8B76F6-7359-4649-B92E-3E7F82EA104E}"/>
              </a:ext>
            </a:extLst>
          </p:cNvPr>
          <p:cNvSpPr/>
          <p:nvPr userDrawn="1"/>
        </p:nvSpPr>
        <p:spPr>
          <a:xfrm>
            <a:off x="1" y="232284"/>
            <a:ext cx="17325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Tree>
    <p:extLst>
      <p:ext uri="{BB962C8B-B14F-4D97-AF65-F5344CB8AC3E}">
        <p14:creationId xmlns:p14="http://schemas.microsoft.com/office/powerpoint/2010/main" val="406556329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CC656BBA-ABFE-41B3-B648-AB586EB40D1B}" type="datetimeFigureOut">
              <a:rPr lang="zh-CN" altLang="en-US" smtClean="0"/>
              <a:t>2017/10/26</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A35F372B-0072-4BE8-B1FF-3116CE4E13A7}" type="slidenum">
              <a:rPr lang="zh-CN" altLang="en-US" smtClean="0"/>
              <a:t>‹#›</a:t>
            </a:fld>
            <a:endParaRPr lang="zh-CN" altLang="en-US"/>
          </a:p>
        </p:txBody>
      </p:sp>
    </p:spTree>
    <p:extLst>
      <p:ext uri="{BB962C8B-B14F-4D97-AF65-F5344CB8AC3E}">
        <p14:creationId xmlns:p14="http://schemas.microsoft.com/office/powerpoint/2010/main" val="299844181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92" r:id="rId8"/>
    <p:sldLayoutId id="2147483693" r:id="rId9"/>
    <p:sldLayoutId id="2147483694" r:id="rId10"/>
    <p:sldLayoutId id="2147483695" r:id="rId11"/>
    <p:sldLayoutId id="2147483679" r:id="rId12"/>
    <p:sldLayoutId id="2147483680" r:id="rId13"/>
    <p:sldLayoutId id="2147483681" r:id="rId14"/>
    <p:sldLayoutId id="2147483682" r:id="rId15"/>
    <p:sldLayoutId id="2147483664" r:id="rId16"/>
    <p:sldLayoutId id="2147483686" r:id="rId17"/>
    <p:sldLayoutId id="2147483665" r:id="rId18"/>
    <p:sldLayoutId id="2147483666" r:id="rId19"/>
    <p:sldLayoutId id="2147483660" r:id="rId20"/>
    <p:sldLayoutId id="2147483662" r:id="rId21"/>
    <p:sldLayoutId id="2147483668" r:id="rId22"/>
    <p:sldLayoutId id="2147483669" r:id="rId23"/>
    <p:sldLayoutId id="2147483670" r:id="rId24"/>
    <p:sldLayoutId id="2147483685" r:id="rId25"/>
    <p:sldLayoutId id="2147483687" r:id="rId26"/>
    <p:sldLayoutId id="2147483688" r:id="rId27"/>
    <p:sldLayoutId id="2147483689" r:id="rId28"/>
    <p:sldLayoutId id="2147483690" r:id="rId29"/>
    <p:sldLayoutId id="2147483691" r:id="rId30"/>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jpe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E5960B2-A673-4ADA-A7C3-F00B3E9B4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2" y="0"/>
            <a:ext cx="9142308" cy="5145088"/>
          </a:xfrm>
          <a:prstGeom prst="rect">
            <a:avLst/>
          </a:prstGeom>
        </p:spPr>
      </p:pic>
      <p:sp>
        <p:nvSpPr>
          <p:cNvPr id="6" name="矩形: 圆角 5">
            <a:extLst>
              <a:ext uri="{FF2B5EF4-FFF2-40B4-BE49-F238E27FC236}">
                <a16:creationId xmlns:a16="http://schemas.microsoft.com/office/drawing/2014/main" id="{96DBEAD3-DE3D-45C1-9FD2-EEB5C50E8116}"/>
              </a:ext>
            </a:extLst>
          </p:cNvPr>
          <p:cNvSpPr/>
          <p:nvPr/>
        </p:nvSpPr>
        <p:spPr>
          <a:xfrm>
            <a:off x="3977984" y="3496185"/>
            <a:ext cx="2074304" cy="24063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2A6B4EE-2194-46E6-A7B7-928433CC897C}"/>
              </a:ext>
            </a:extLst>
          </p:cNvPr>
          <p:cNvPicPr>
            <a:picLocks noChangeAspect="1"/>
          </p:cNvPicPr>
          <p:nvPr/>
        </p:nvPicPr>
        <p:blipFill rotWithShape="1">
          <a:blip r:embed="rId6">
            <a:extLst>
              <a:ext uri="{28A0092B-C50C-407E-A947-70E740481C1C}">
                <a14:useLocalDpi xmlns:a14="http://schemas.microsoft.com/office/drawing/2010/main" val="0"/>
              </a:ext>
            </a:extLst>
          </a:blip>
          <a:srcRect l="6633" t="18146" r="54097"/>
          <a:stretch/>
        </p:blipFill>
        <p:spPr>
          <a:xfrm>
            <a:off x="366578" y="582504"/>
            <a:ext cx="3691351" cy="4330097"/>
          </a:xfrm>
          <a:prstGeom prst="rect">
            <a:avLst/>
          </a:prstGeom>
        </p:spPr>
      </p:pic>
      <p:sp>
        <p:nvSpPr>
          <p:cNvPr id="4" name="文本框 158"/>
          <p:cNvSpPr txBox="1"/>
          <p:nvPr/>
        </p:nvSpPr>
        <p:spPr>
          <a:xfrm>
            <a:off x="5573783" y="1852334"/>
            <a:ext cx="2388362" cy="742776"/>
          </a:xfrm>
          <a:prstGeom prst="rect">
            <a:avLst/>
          </a:prstGeom>
          <a:noFill/>
        </p:spPr>
        <p:txBody>
          <a:bodyPr wrap="none" lIns="65032" tIns="32516" rIns="65032" bIns="32516" rtlCol="0">
            <a:spAutoFit/>
          </a:bodyPr>
          <a:lstStyle/>
          <a:p>
            <a:r>
              <a:rPr kumimoji="1" lang="zh-CN" altLang="en-US" sz="4400" dirty="0">
                <a:solidFill>
                  <a:schemeClr val="bg1"/>
                </a:solidFill>
                <a:latin typeface="微软雅黑" panose="020B0503020204020204" pitchFamily="34" charset="-122"/>
                <a:ea typeface="微软雅黑" panose="020B0503020204020204" pitchFamily="34" charset="-122"/>
              </a:rPr>
              <a:t>人工智能</a:t>
            </a:r>
          </a:p>
        </p:txBody>
      </p:sp>
      <p:sp>
        <p:nvSpPr>
          <p:cNvPr id="5" name="文本框 159"/>
          <p:cNvSpPr txBox="1"/>
          <p:nvPr/>
        </p:nvSpPr>
        <p:spPr>
          <a:xfrm>
            <a:off x="3874109" y="2798411"/>
            <a:ext cx="4293222" cy="481165"/>
          </a:xfrm>
          <a:prstGeom prst="rect">
            <a:avLst/>
          </a:prstGeom>
          <a:noFill/>
        </p:spPr>
        <p:txBody>
          <a:bodyPr wrap="square" lIns="65032" tIns="32516" rIns="65032" bIns="32516" rtlCol="0">
            <a:spAutoFit/>
          </a:bodyPr>
          <a:lstStyle/>
          <a:p>
            <a:pPr algn="just">
              <a:lnSpc>
                <a:spcPct val="150000"/>
              </a:lnSpc>
              <a:buNone/>
            </a:pPr>
            <a:r>
              <a:rPr lang="en-US" altLang="zh-CN" sz="600" dirty="0">
                <a:solidFill>
                  <a:schemeClr val="bg1"/>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bg1"/>
              </a:solidFill>
              <a:latin typeface="Arial" panose="020B0604020202020204" pitchFamily="34" charset="0"/>
              <a:cs typeface="Arial" panose="020B0604020202020204" pitchFamily="34" charset="0"/>
            </a:endParaRPr>
          </a:p>
        </p:txBody>
      </p:sp>
      <p:sp>
        <p:nvSpPr>
          <p:cNvPr id="7" name="文本框 36"/>
          <p:cNvSpPr txBox="1"/>
          <p:nvPr/>
        </p:nvSpPr>
        <p:spPr>
          <a:xfrm>
            <a:off x="3893357" y="1644709"/>
            <a:ext cx="1683041" cy="988997"/>
          </a:xfrm>
          <a:prstGeom prst="rect">
            <a:avLst/>
          </a:prstGeom>
          <a:noFill/>
        </p:spPr>
        <p:txBody>
          <a:bodyPr wrap="none" lIns="65032" tIns="32516" rIns="65032" bIns="32516" rtlCol="0">
            <a:spAutoFit/>
          </a:bodyPr>
          <a:lstStyle/>
          <a:p>
            <a:r>
              <a:rPr kumimoji="1" lang="en-US" altLang="zh-CN" sz="6000" b="1" dirty="0">
                <a:solidFill>
                  <a:schemeClr val="bg1"/>
                </a:solidFill>
                <a:latin typeface="方正姚体" panose="02010601030101010101" pitchFamily="2" charset="-122"/>
                <a:ea typeface="方正姚体" panose="02010601030101010101" pitchFamily="2" charset="-122"/>
              </a:rPr>
              <a:t>2018</a:t>
            </a:r>
            <a:endParaRPr kumimoji="1" lang="zh-CN" altLang="en-US" sz="4400" b="1" dirty="0">
              <a:solidFill>
                <a:schemeClr val="bg1"/>
              </a:solidFill>
              <a:latin typeface="方正姚体" panose="02010601030101010101" pitchFamily="2" charset="-122"/>
              <a:ea typeface="方正姚体" panose="02010601030101010101" pitchFamily="2" charset="-122"/>
            </a:endParaRPr>
          </a:p>
        </p:txBody>
      </p:sp>
      <p:sp>
        <p:nvSpPr>
          <p:cNvPr id="10" name="文本框 159">
            <a:extLst>
              <a:ext uri="{FF2B5EF4-FFF2-40B4-BE49-F238E27FC236}">
                <a16:creationId xmlns:a16="http://schemas.microsoft.com/office/drawing/2014/main" id="{C5D1ADBC-7AC3-43E8-8323-FBBFC60CD452}"/>
              </a:ext>
            </a:extLst>
          </p:cNvPr>
          <p:cNvSpPr txBox="1"/>
          <p:nvPr/>
        </p:nvSpPr>
        <p:spPr>
          <a:xfrm>
            <a:off x="4041622" y="3463531"/>
            <a:ext cx="1849035" cy="308041"/>
          </a:xfrm>
          <a:prstGeom prst="rect">
            <a:avLst/>
          </a:prstGeom>
          <a:noFill/>
        </p:spPr>
        <p:txBody>
          <a:bodyPr wrap="square" lIns="65032" tIns="32516" rIns="65032" bIns="32516" rtlCol="0">
            <a:spAutoFit/>
          </a:bodyPr>
          <a:lstStyle/>
          <a:p>
            <a:pPr algn="just">
              <a:lnSpc>
                <a:spcPct val="150000"/>
              </a:lnSpc>
              <a:buNone/>
            </a:pPr>
            <a:r>
              <a:rPr lang="zh-CN" altLang="en-US" sz="1050" dirty="0">
                <a:solidFill>
                  <a:schemeClr val="bg1"/>
                </a:solidFill>
                <a:latin typeface="Arial" panose="020B0604020202020204" pitchFamily="34" charset="0"/>
                <a:cs typeface="Arial" panose="020B0604020202020204" pitchFamily="34" charset="0"/>
              </a:rPr>
              <a:t>        汇报人：博龙图旗舰店</a:t>
            </a:r>
            <a:r>
              <a:rPr lang="en-US" altLang="zh-CN" sz="1050" dirty="0">
                <a:solidFill>
                  <a:schemeClr val="bg1"/>
                </a:solidFill>
                <a:latin typeface="Arial" panose="020B0604020202020204" pitchFamily="34" charset="0"/>
                <a:cs typeface="Arial" panose="020B0604020202020204" pitchFamily="34" charset="0"/>
              </a:rPr>
              <a:t>       </a:t>
            </a:r>
            <a:endParaRPr lang="zh-CN" altLang="en-US" sz="1050" dirty="0">
              <a:solidFill>
                <a:schemeClr val="bg1"/>
              </a:solidFill>
              <a:latin typeface="Arial" panose="020B0604020202020204" pitchFamily="34" charset="0"/>
              <a:cs typeface="Arial" panose="020B0604020202020204" pitchFamily="34" charset="0"/>
            </a:endParaRPr>
          </a:p>
        </p:txBody>
      </p:sp>
      <p:pic>
        <p:nvPicPr>
          <p:cNvPr id="11" name="Audio Machine - Breath and Life">
            <a:hlinkClick r:id="" action="ppaction://media"/>
            <a:extLst>
              <a:ext uri="{FF2B5EF4-FFF2-40B4-BE49-F238E27FC236}">
                <a16:creationId xmlns:a16="http://schemas.microsoft.com/office/drawing/2014/main" id="{0056864D-B544-4E97-8705-D68B5378BA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5159" y="2095974"/>
            <a:ext cx="609600" cy="609600"/>
          </a:xfrm>
          <a:prstGeom prst="rect">
            <a:avLst/>
          </a:prstGeom>
        </p:spPr>
      </p:pic>
    </p:spTree>
    <p:extLst>
      <p:ext uri="{BB962C8B-B14F-4D97-AF65-F5344CB8AC3E}">
        <p14:creationId xmlns:p14="http://schemas.microsoft.com/office/powerpoint/2010/main" val="19395587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iterate type="lt">
                                    <p:tmPct val="0"/>
                                  </p:iterate>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7"/>
                                        </p:tgtEl>
                                      </p:cBhvr>
                                    </p:animEffect>
                                    <p:animScale>
                                      <p:cBhvr>
                                        <p:cTn id="21" dur="250" autoRev="1" fill="hold"/>
                                        <p:tgtEl>
                                          <p:spTgt spid="7"/>
                                        </p:tgtEl>
                                      </p:cBhvr>
                                      <p:by x="105000" y="105000"/>
                                    </p:animScale>
                                  </p:childTnLst>
                                </p:cTn>
                              </p:par>
                            </p:childTnLst>
                          </p:cTn>
                        </p:par>
                        <p:par>
                          <p:cTn id="22" fill="hold">
                            <p:stCondLst>
                              <p:cond delay="20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4"/>
                                        </p:tgtEl>
                                        <p:attrNameLst>
                                          <p:attrName>ppt_y</p:attrName>
                                        </p:attrNameLst>
                                      </p:cBhvr>
                                      <p:tavLst>
                                        <p:tav tm="0">
                                          <p:val>
                                            <p:strVal val="#ppt_y"/>
                                          </p:val>
                                        </p:tav>
                                        <p:tav tm="100000">
                                          <p:val>
                                            <p:strVal val="#ppt_y"/>
                                          </p:val>
                                        </p:tav>
                                      </p:tavLst>
                                    </p:anim>
                                    <p:anim calcmode="lin" valueType="num">
                                      <p:cBhvr>
                                        <p:cTn id="27"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4"/>
                                        </p:tgtEl>
                                      </p:cBhvr>
                                    </p:animEffect>
                                  </p:childTnLst>
                                </p:cTn>
                              </p:par>
                            </p:childTnLst>
                          </p:cTn>
                        </p:par>
                        <p:par>
                          <p:cTn id="30" fill="hold">
                            <p:stCondLst>
                              <p:cond delay="2650"/>
                            </p:stCondLst>
                            <p:childTnLst>
                              <p:par>
                                <p:cTn id="31" presetID="26" presetClass="emph" presetSubtype="0" fill="hold" grpId="1" nodeType="afterEffect">
                                  <p:stCondLst>
                                    <p:cond delay="0"/>
                                  </p:stCondLst>
                                  <p:iterate type="lt">
                                    <p:tmPct val="0"/>
                                  </p:iterate>
                                  <p:childTnLst>
                                    <p:animEffect transition="out" filter="fade">
                                      <p:cBhvr>
                                        <p:cTn id="32" dur="500" tmFilter="0, 0; .2, .5; .8, .5; 1, 0"/>
                                        <p:tgtEl>
                                          <p:spTgt spid="4"/>
                                        </p:tgtEl>
                                      </p:cBhvr>
                                    </p:animEffect>
                                    <p:animScale>
                                      <p:cBhvr>
                                        <p:cTn id="33" dur="250" autoRev="1" fill="hold"/>
                                        <p:tgtEl>
                                          <p:spTgt spid="4"/>
                                        </p:tgtEl>
                                      </p:cBhvr>
                                      <p:by x="105000" y="105000"/>
                                    </p:animScale>
                                  </p:childTnLst>
                                </p:cTn>
                              </p:par>
                            </p:childTnLst>
                          </p:cTn>
                        </p:par>
                        <p:par>
                          <p:cTn id="34" fill="hold">
                            <p:stCondLst>
                              <p:cond delay="315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5"/>
                                        </p:tgtEl>
                                        <p:attrNameLst>
                                          <p:attrName>ppt_y</p:attrName>
                                        </p:attrNameLst>
                                      </p:cBhvr>
                                      <p:tavLst>
                                        <p:tav tm="0">
                                          <p:val>
                                            <p:strVal val="#ppt_y"/>
                                          </p:val>
                                        </p:tav>
                                        <p:tav tm="100000">
                                          <p:val>
                                            <p:strVal val="#ppt_y"/>
                                          </p:val>
                                        </p:tav>
                                      </p:tavLst>
                                    </p:anim>
                                    <p:anim calcmode="lin" valueType="num">
                                      <p:cBhvr>
                                        <p:cTn id="3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5"/>
                                        </p:tgtEl>
                                      </p:cBhvr>
                                    </p:animEffect>
                                  </p:childTnLst>
                                </p:cTn>
                              </p:par>
                            </p:childTnLst>
                          </p:cTn>
                        </p:par>
                        <p:par>
                          <p:cTn id="42" fill="hold">
                            <p:stCondLst>
                              <p:cond delay="11400"/>
                            </p:stCondLst>
                            <p:childTnLst>
                              <p:par>
                                <p:cTn id="43" presetID="2" presetClass="entr" presetSubtype="2"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1+#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childTnLst>
                          </p:cTn>
                        </p:par>
                        <p:par>
                          <p:cTn id="47" fill="hold">
                            <p:stCondLst>
                              <p:cond delay="1190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0"/>
                                        </p:tgtEl>
                                        <p:attrNameLst>
                                          <p:attrName>ppt_y</p:attrName>
                                        </p:attrNameLst>
                                      </p:cBhvr>
                                      <p:tavLst>
                                        <p:tav tm="0">
                                          <p:val>
                                            <p:strVal val="#ppt_y"/>
                                          </p:val>
                                        </p:tav>
                                        <p:tav tm="100000">
                                          <p:val>
                                            <p:strVal val="#ppt_y"/>
                                          </p:val>
                                        </p:tav>
                                      </p:tavLst>
                                    </p:anim>
                                    <p:anim calcmode="lin" valueType="num">
                                      <p:cBhvr>
                                        <p:cTn id="5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55" repeatCount="indefinite" fill="hold" display="0">
                  <p:stCondLst>
                    <p:cond delay="indefinite"/>
                  </p:stCondLst>
                  <p:endCondLst>
                    <p:cond evt="onStopAudio" delay="0">
                      <p:tgtEl>
                        <p:sldTgt/>
                      </p:tgtEl>
                    </p:cond>
                  </p:endCondLst>
                </p:cTn>
                <p:tgtEl>
                  <p:spTgt spid="11"/>
                </p:tgtEl>
              </p:cMediaNode>
            </p:audio>
          </p:childTnLst>
        </p:cTn>
      </p:par>
    </p:tnLst>
    <p:bldLst>
      <p:bldP spid="6" grpId="0" animBg="1"/>
      <p:bldP spid="4" grpId="0"/>
      <p:bldP spid="4" grpId="1"/>
      <p:bldP spid="5" grpId="0"/>
      <p:bldP spid="7" grpId="0"/>
      <p:bldP spid="7" grpId="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468313" y="1276576"/>
            <a:ext cx="2747962" cy="159674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latin typeface="微软雅黑" pitchFamily="34" charset="-122"/>
              </a:rPr>
              <a:t>       </a:t>
            </a:r>
            <a:r>
              <a:rPr lang="zh-CN" altLang="en-US" b="1" dirty="0">
                <a:solidFill>
                  <a:srgbClr val="CCECFF"/>
                </a:solidFill>
                <a:latin typeface="微软雅黑" pitchFamily="34" charset="-122"/>
              </a:rPr>
              <a:t>完成项目之一</a:t>
            </a:r>
            <a:endParaRPr lang="en-US" altLang="zh-CN" b="1" dirty="0">
              <a:solidFill>
                <a:srgbClr val="CCECFF"/>
              </a:solidFill>
              <a:latin typeface="微软雅黑" pitchFamily="34" charset="-122"/>
            </a:endParaRPr>
          </a:p>
          <a:p>
            <a:pPr algn="ctr">
              <a:defRPr/>
            </a:pPr>
            <a:r>
              <a:rPr lang="zh-CN" altLang="en-US" sz="1100" dirty="0">
                <a:solidFill>
                  <a:srgbClr val="CCECFF"/>
                </a:solidFill>
                <a:latin typeface="微软雅黑" pitchFamily="34" charset="-122"/>
              </a:rPr>
              <a:t>点击增加文本点击增加文本</a:t>
            </a:r>
          </a:p>
          <a:p>
            <a:pPr algn="ctr">
              <a:defRPr/>
            </a:pPr>
            <a:r>
              <a:rPr lang="zh-CN" altLang="en-US" sz="1100" dirty="0">
                <a:solidFill>
                  <a:srgbClr val="CCECFF"/>
                </a:solidFill>
                <a:latin typeface="微软雅黑" pitchFamily="34" charset="-122"/>
              </a:rPr>
              <a:t>点击增加文本点击增加文本</a:t>
            </a:r>
          </a:p>
          <a:p>
            <a:pPr algn="ctr">
              <a:defRPr/>
            </a:pPr>
            <a:endParaRPr lang="zh-CN" altLang="en-US" sz="1100" dirty="0">
              <a:latin typeface="微软雅黑" pitchFamily="34" charset="-122"/>
            </a:endParaRPr>
          </a:p>
        </p:txBody>
      </p:sp>
      <p:sp>
        <p:nvSpPr>
          <p:cNvPr id="56" name="矩形 55"/>
          <p:cNvSpPr/>
          <p:nvPr/>
        </p:nvSpPr>
        <p:spPr>
          <a:xfrm>
            <a:off x="6056313" y="1281337"/>
            <a:ext cx="2749551" cy="1598335"/>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rgbClr val="CCECFF"/>
                </a:solidFill>
                <a:latin typeface="微软雅黑" pitchFamily="34" charset="-122"/>
              </a:rPr>
              <a:t>      </a:t>
            </a:r>
            <a:r>
              <a:rPr lang="zh-CN" altLang="en-US" b="1" dirty="0">
                <a:solidFill>
                  <a:srgbClr val="CCECFF"/>
                </a:solidFill>
                <a:latin typeface="微软雅黑" pitchFamily="34" charset="-122"/>
              </a:rPr>
              <a:t>完成项目之一</a:t>
            </a:r>
            <a:endParaRPr lang="en-US" altLang="zh-CN" b="1" dirty="0">
              <a:solidFill>
                <a:srgbClr val="CCECFF"/>
              </a:solidFill>
              <a:latin typeface="微软雅黑" pitchFamily="34" charset="-122"/>
            </a:endParaRPr>
          </a:p>
          <a:p>
            <a:pPr algn="ctr">
              <a:defRPr/>
            </a:pPr>
            <a:r>
              <a:rPr lang="zh-CN" altLang="en-US" sz="1100" dirty="0">
                <a:solidFill>
                  <a:srgbClr val="CCECFF"/>
                </a:solidFill>
                <a:latin typeface="微软雅黑" pitchFamily="34" charset="-122"/>
              </a:rPr>
              <a:t>点击增加文本点击增加文本</a:t>
            </a:r>
          </a:p>
          <a:p>
            <a:pPr algn="ctr">
              <a:defRPr/>
            </a:pPr>
            <a:r>
              <a:rPr lang="zh-CN" altLang="en-US" sz="1100" dirty="0">
                <a:solidFill>
                  <a:srgbClr val="CCECFF"/>
                </a:solidFill>
                <a:latin typeface="微软雅黑" pitchFamily="34" charset="-122"/>
              </a:rPr>
              <a:t>点击增加文本点击增加文本</a:t>
            </a:r>
          </a:p>
          <a:p>
            <a:pPr algn="ctr">
              <a:defRPr/>
            </a:pPr>
            <a:endParaRPr lang="zh-CN" altLang="en-US" sz="1100" dirty="0">
              <a:solidFill>
                <a:srgbClr val="CCECFF"/>
              </a:solidFill>
            </a:endParaRPr>
          </a:p>
        </p:txBody>
      </p:sp>
      <p:sp>
        <p:nvSpPr>
          <p:cNvPr id="57" name="矩形 56"/>
          <p:cNvSpPr/>
          <p:nvPr/>
        </p:nvSpPr>
        <p:spPr>
          <a:xfrm>
            <a:off x="3262312" y="2920941"/>
            <a:ext cx="2749551" cy="1596748"/>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rgbClr val="CCECFF"/>
                </a:solidFill>
                <a:latin typeface="微软雅黑" pitchFamily="34" charset="-122"/>
              </a:rPr>
              <a:t>       </a:t>
            </a:r>
            <a:r>
              <a:rPr lang="zh-CN" altLang="en-US" b="1" dirty="0">
                <a:solidFill>
                  <a:srgbClr val="CCECFF"/>
                </a:solidFill>
                <a:latin typeface="微软雅黑" pitchFamily="34" charset="-122"/>
              </a:rPr>
              <a:t>完成项目之一</a:t>
            </a:r>
            <a:endParaRPr lang="en-US" altLang="zh-CN" b="1" dirty="0">
              <a:solidFill>
                <a:srgbClr val="CCECFF"/>
              </a:solidFill>
              <a:latin typeface="微软雅黑" pitchFamily="34" charset="-122"/>
            </a:endParaRPr>
          </a:p>
          <a:p>
            <a:pPr algn="ctr">
              <a:defRPr/>
            </a:pPr>
            <a:r>
              <a:rPr lang="zh-CN" altLang="en-US" sz="1100" dirty="0">
                <a:solidFill>
                  <a:srgbClr val="CCECFF"/>
                </a:solidFill>
                <a:latin typeface="微软雅黑" pitchFamily="34" charset="-122"/>
              </a:rPr>
              <a:t>点击增加文本点击增加文本</a:t>
            </a:r>
          </a:p>
          <a:p>
            <a:pPr algn="ctr">
              <a:defRPr/>
            </a:pPr>
            <a:r>
              <a:rPr lang="zh-CN" altLang="en-US" sz="1100" dirty="0">
                <a:solidFill>
                  <a:srgbClr val="CCECFF"/>
                </a:solidFill>
                <a:latin typeface="微软雅黑" pitchFamily="34" charset="-122"/>
              </a:rPr>
              <a:t>点击增加文本点击增加文本</a:t>
            </a:r>
          </a:p>
          <a:p>
            <a:pPr algn="ctr">
              <a:defRPr/>
            </a:pPr>
            <a:endParaRPr lang="zh-CN" altLang="en-US" sz="1600" dirty="0">
              <a:solidFill>
                <a:srgbClr val="CCECFF"/>
              </a:solidFill>
            </a:endParaRPr>
          </a:p>
        </p:txBody>
      </p:sp>
      <p:pic>
        <p:nvPicPr>
          <p:cNvPr id="58" name="图片 5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56313" y="2927290"/>
            <a:ext cx="2749551" cy="1590399"/>
          </a:xfrm>
          <a:prstGeom prst="rect">
            <a:avLst/>
          </a:prstGeom>
          <a:noFill/>
          <a:ln w="9525">
            <a:noFill/>
            <a:miter lim="800000"/>
            <a:headEnd/>
            <a:tailEnd/>
          </a:ln>
        </p:spPr>
      </p:pic>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262312" y="1331175"/>
            <a:ext cx="2749551" cy="1487550"/>
          </a:xfrm>
          <a:prstGeom prst="rect">
            <a:avLst/>
          </a:prstGeom>
          <a:noFill/>
          <a:ln w="9525">
            <a:noFill/>
            <a:miter lim="800000"/>
            <a:headEnd/>
            <a:tailEnd/>
          </a:ln>
        </p:spPr>
      </p:pic>
      <p:pic>
        <p:nvPicPr>
          <p:cNvPr id="60" name="图片 59"/>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468313" y="2956063"/>
            <a:ext cx="2747962" cy="1532853"/>
          </a:xfrm>
          <a:prstGeom prst="rect">
            <a:avLst/>
          </a:prstGeom>
          <a:noFill/>
          <a:ln w="9525">
            <a:noFill/>
            <a:miter lim="800000"/>
            <a:headEnd/>
            <a:tailEnd/>
          </a:ln>
        </p:spPr>
      </p:pic>
    </p:spTree>
    <p:extLst>
      <p:ext uri="{BB962C8B-B14F-4D97-AF65-F5344CB8AC3E}">
        <p14:creationId xmlns:p14="http://schemas.microsoft.com/office/powerpoint/2010/main" val="208015571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randombar(vertical)">
                                      <p:cBhvr>
                                        <p:cTn id="7" dur="500"/>
                                        <p:tgtEl>
                                          <p:spTgt spid="5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up)">
                                      <p:cBhvr>
                                        <p:cTn id="11" dur="500"/>
                                        <p:tgtEl>
                                          <p:spTgt spid="60"/>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randombar(horizontal)">
                                      <p:cBhvr>
                                        <p:cTn id="15" dur="500"/>
                                        <p:tgtEl>
                                          <p:spTgt spid="59"/>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Effect transition="in" filter="fade">
                                      <p:cBhvr>
                                        <p:cTn id="21" dur="500"/>
                                        <p:tgtEl>
                                          <p:spTgt spid="57"/>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1000"/>
                                        <p:tgtEl>
                                          <p:spTgt spid="56"/>
                                        </p:tgtEl>
                                      </p:cBhvr>
                                    </p:animEffect>
                                    <p:anim calcmode="lin" valueType="num">
                                      <p:cBhvr>
                                        <p:cTn id="26" dur="1000" fill="hold"/>
                                        <p:tgtEl>
                                          <p:spTgt spid="56"/>
                                        </p:tgtEl>
                                        <p:attrNameLst>
                                          <p:attrName>ppt_x</p:attrName>
                                        </p:attrNameLst>
                                      </p:cBhvr>
                                      <p:tavLst>
                                        <p:tav tm="0">
                                          <p:val>
                                            <p:strVal val="#ppt_x"/>
                                          </p:val>
                                        </p:tav>
                                        <p:tav tm="100000">
                                          <p:val>
                                            <p:strVal val="#ppt_x"/>
                                          </p:val>
                                        </p:tav>
                                      </p:tavLst>
                                    </p:anim>
                                    <p:anim calcmode="lin" valueType="num">
                                      <p:cBhvr>
                                        <p:cTn id="27" dur="1000" fill="hold"/>
                                        <p:tgtEl>
                                          <p:spTgt spid="56"/>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randombar(horizontal)">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p:nvPr/>
        </p:nvSpPr>
        <p:spPr bwMode="auto">
          <a:xfrm>
            <a:off x="1466267" y="1093676"/>
            <a:ext cx="234888"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3" name="Freeform 7"/>
          <p:cNvSpPr/>
          <p:nvPr/>
        </p:nvSpPr>
        <p:spPr bwMode="auto">
          <a:xfrm>
            <a:off x="1466267" y="2096969"/>
            <a:ext cx="234888" cy="444080"/>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chemeClr val="accent1"/>
          </a:solidFill>
          <a:ln>
            <a:noFill/>
          </a:ln>
        </p:spPr>
        <p:txBody>
          <a:bodyPr vert="horz" wrap="square" lIns="72737" tIns="36368" rIns="72737" bIns="36368" numCol="1" anchor="t" anchorCtr="0" compatLnSpc="1"/>
          <a:lstStyle/>
          <a:p>
            <a:endParaRPr lang="zh-CN" altLang="en-US"/>
          </a:p>
        </p:txBody>
      </p:sp>
      <p:sp>
        <p:nvSpPr>
          <p:cNvPr id="4" name="Freeform 8"/>
          <p:cNvSpPr/>
          <p:nvPr/>
        </p:nvSpPr>
        <p:spPr bwMode="auto">
          <a:xfrm>
            <a:off x="1768084" y="1093676"/>
            <a:ext cx="234888"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5" name="Freeform 9"/>
          <p:cNvSpPr/>
          <p:nvPr/>
        </p:nvSpPr>
        <p:spPr bwMode="auto">
          <a:xfrm>
            <a:off x="2068640" y="1093676"/>
            <a:ext cx="236149"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6" name="Freeform 10"/>
          <p:cNvSpPr/>
          <p:nvPr/>
        </p:nvSpPr>
        <p:spPr bwMode="auto">
          <a:xfrm>
            <a:off x="2366669" y="1093676"/>
            <a:ext cx="236149" cy="1447372"/>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7" name="Freeform 11"/>
          <p:cNvSpPr/>
          <p:nvPr/>
        </p:nvSpPr>
        <p:spPr bwMode="auto">
          <a:xfrm>
            <a:off x="1768084" y="1794590"/>
            <a:ext cx="234888" cy="746459"/>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chemeClr val="accent2"/>
          </a:solidFill>
          <a:ln>
            <a:noFill/>
          </a:ln>
        </p:spPr>
        <p:txBody>
          <a:bodyPr vert="horz" wrap="square" lIns="72737" tIns="36368" rIns="72737" bIns="36368" numCol="1" anchor="t" anchorCtr="0" compatLnSpc="1"/>
          <a:lstStyle/>
          <a:p>
            <a:endParaRPr lang="zh-CN" altLang="en-US"/>
          </a:p>
        </p:txBody>
      </p:sp>
      <p:sp>
        <p:nvSpPr>
          <p:cNvPr id="8" name="Freeform 12"/>
          <p:cNvSpPr/>
          <p:nvPr/>
        </p:nvSpPr>
        <p:spPr bwMode="auto">
          <a:xfrm>
            <a:off x="2068640" y="1482086"/>
            <a:ext cx="236149" cy="105896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chemeClr val="accent3"/>
          </a:solidFill>
          <a:ln>
            <a:noFill/>
          </a:ln>
        </p:spPr>
        <p:txBody>
          <a:bodyPr vert="horz" wrap="square" lIns="72737" tIns="36368" rIns="72737" bIns="36368" numCol="1" anchor="t" anchorCtr="0" compatLnSpc="1"/>
          <a:lstStyle/>
          <a:p>
            <a:endParaRPr lang="zh-CN" altLang="en-US"/>
          </a:p>
        </p:txBody>
      </p:sp>
      <p:sp>
        <p:nvSpPr>
          <p:cNvPr id="9" name="Freeform 13"/>
          <p:cNvSpPr/>
          <p:nvPr/>
        </p:nvSpPr>
        <p:spPr bwMode="auto">
          <a:xfrm>
            <a:off x="2366669" y="1277128"/>
            <a:ext cx="236149" cy="1263921"/>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chemeClr val="accent4"/>
          </a:solidFill>
          <a:ln>
            <a:noFill/>
          </a:ln>
        </p:spPr>
        <p:txBody>
          <a:bodyPr vert="horz" wrap="square" lIns="72737" tIns="36368" rIns="72737" bIns="36368" numCol="1" anchor="t" anchorCtr="0" compatLnSpc="1"/>
          <a:lstStyle/>
          <a:p>
            <a:endParaRPr lang="zh-CN" altLang="en-US"/>
          </a:p>
        </p:txBody>
      </p:sp>
      <p:sp>
        <p:nvSpPr>
          <p:cNvPr id="10" name="Freeform 14"/>
          <p:cNvSpPr/>
          <p:nvPr/>
        </p:nvSpPr>
        <p:spPr bwMode="auto">
          <a:xfrm>
            <a:off x="3085220" y="1093676"/>
            <a:ext cx="234888"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11" name="Freeform 15"/>
          <p:cNvSpPr/>
          <p:nvPr/>
        </p:nvSpPr>
        <p:spPr bwMode="auto">
          <a:xfrm>
            <a:off x="3385776" y="1093676"/>
            <a:ext cx="236149"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12" name="Freeform 16"/>
          <p:cNvSpPr/>
          <p:nvPr/>
        </p:nvSpPr>
        <p:spPr bwMode="auto">
          <a:xfrm>
            <a:off x="3687594" y="1093676"/>
            <a:ext cx="236149"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13" name="Freeform 17"/>
          <p:cNvSpPr/>
          <p:nvPr/>
        </p:nvSpPr>
        <p:spPr bwMode="auto">
          <a:xfrm>
            <a:off x="3989412" y="1093676"/>
            <a:ext cx="236149"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14" name="Freeform 18"/>
          <p:cNvSpPr/>
          <p:nvPr/>
        </p:nvSpPr>
        <p:spPr bwMode="auto">
          <a:xfrm>
            <a:off x="3085220" y="2325968"/>
            <a:ext cx="234888" cy="215081"/>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chemeClr val="accent1"/>
          </a:solidFill>
          <a:ln>
            <a:noFill/>
          </a:ln>
        </p:spPr>
        <p:txBody>
          <a:bodyPr vert="horz" wrap="square" lIns="72737" tIns="36368" rIns="72737" bIns="36368" numCol="1" anchor="t" anchorCtr="0" compatLnSpc="1"/>
          <a:lstStyle/>
          <a:p>
            <a:endParaRPr lang="zh-CN" altLang="en-US"/>
          </a:p>
        </p:txBody>
      </p:sp>
      <p:sp>
        <p:nvSpPr>
          <p:cNvPr id="15" name="Freeform 19"/>
          <p:cNvSpPr/>
          <p:nvPr/>
        </p:nvSpPr>
        <p:spPr bwMode="auto">
          <a:xfrm>
            <a:off x="3385776" y="1800913"/>
            <a:ext cx="236149" cy="740135"/>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2"/>
          </a:solidFill>
          <a:ln>
            <a:noFill/>
          </a:ln>
        </p:spPr>
        <p:txBody>
          <a:bodyPr vert="horz" wrap="square" lIns="72737" tIns="36368" rIns="72737" bIns="36368" numCol="1" anchor="t" anchorCtr="0" compatLnSpc="1"/>
          <a:lstStyle/>
          <a:p>
            <a:endParaRPr lang="zh-CN" altLang="en-US"/>
          </a:p>
        </p:txBody>
      </p:sp>
      <p:sp>
        <p:nvSpPr>
          <p:cNvPr id="16" name="Freeform 20"/>
          <p:cNvSpPr/>
          <p:nvPr/>
        </p:nvSpPr>
        <p:spPr bwMode="auto">
          <a:xfrm>
            <a:off x="3687594" y="1277128"/>
            <a:ext cx="236149" cy="1263921"/>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chemeClr val="accent3"/>
          </a:solidFill>
          <a:ln>
            <a:noFill/>
          </a:ln>
        </p:spPr>
        <p:txBody>
          <a:bodyPr vert="horz" wrap="square" lIns="72737" tIns="36368" rIns="72737" bIns="36368" numCol="1" anchor="t" anchorCtr="0" compatLnSpc="1"/>
          <a:lstStyle/>
          <a:p>
            <a:endParaRPr lang="zh-CN" altLang="en-US"/>
          </a:p>
        </p:txBody>
      </p:sp>
      <p:sp>
        <p:nvSpPr>
          <p:cNvPr id="17" name="Freeform 21"/>
          <p:cNvSpPr/>
          <p:nvPr/>
        </p:nvSpPr>
        <p:spPr bwMode="auto">
          <a:xfrm>
            <a:off x="3989412" y="1985633"/>
            <a:ext cx="236149" cy="555416"/>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chemeClr val="accent4"/>
          </a:solidFill>
          <a:ln>
            <a:noFill/>
          </a:ln>
        </p:spPr>
        <p:txBody>
          <a:bodyPr vert="horz" wrap="square" lIns="72737" tIns="36368" rIns="72737" bIns="36368" numCol="1" anchor="t" anchorCtr="0" compatLnSpc="1"/>
          <a:lstStyle/>
          <a:p>
            <a:endParaRPr lang="zh-CN" altLang="en-US"/>
          </a:p>
        </p:txBody>
      </p:sp>
      <p:sp>
        <p:nvSpPr>
          <p:cNvPr id="18" name="Freeform 22"/>
          <p:cNvSpPr/>
          <p:nvPr/>
        </p:nvSpPr>
        <p:spPr bwMode="auto">
          <a:xfrm>
            <a:off x="4696598" y="1093676"/>
            <a:ext cx="236149"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19" name="Freeform 23"/>
          <p:cNvSpPr/>
          <p:nvPr/>
        </p:nvSpPr>
        <p:spPr bwMode="auto">
          <a:xfrm>
            <a:off x="4998416" y="1093676"/>
            <a:ext cx="234888"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20" name="Freeform 24"/>
          <p:cNvSpPr/>
          <p:nvPr/>
        </p:nvSpPr>
        <p:spPr bwMode="auto">
          <a:xfrm>
            <a:off x="5300231" y="1093676"/>
            <a:ext cx="234888"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21" name="Freeform 25"/>
          <p:cNvSpPr/>
          <p:nvPr/>
        </p:nvSpPr>
        <p:spPr bwMode="auto">
          <a:xfrm>
            <a:off x="5600788" y="1093676"/>
            <a:ext cx="236149"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22" name="Freeform 26"/>
          <p:cNvSpPr/>
          <p:nvPr/>
        </p:nvSpPr>
        <p:spPr bwMode="auto">
          <a:xfrm>
            <a:off x="5600788" y="1270800"/>
            <a:ext cx="236149" cy="1270247"/>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chemeClr val="accent4"/>
          </a:solidFill>
          <a:ln>
            <a:noFill/>
          </a:ln>
        </p:spPr>
        <p:txBody>
          <a:bodyPr vert="horz" wrap="square" lIns="72737" tIns="36368" rIns="72737" bIns="36368" numCol="1" anchor="t" anchorCtr="0" compatLnSpc="1"/>
          <a:lstStyle/>
          <a:p>
            <a:endParaRPr lang="zh-CN" altLang="en-US"/>
          </a:p>
        </p:txBody>
      </p:sp>
      <p:sp>
        <p:nvSpPr>
          <p:cNvPr id="23" name="Freeform 27"/>
          <p:cNvSpPr/>
          <p:nvPr/>
        </p:nvSpPr>
        <p:spPr bwMode="auto">
          <a:xfrm>
            <a:off x="5300231" y="1506128"/>
            <a:ext cx="234888" cy="1034922"/>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chemeClr val="accent3"/>
          </a:solidFill>
          <a:ln>
            <a:noFill/>
          </a:ln>
        </p:spPr>
        <p:txBody>
          <a:bodyPr vert="horz" wrap="square" lIns="72737" tIns="36368" rIns="72737" bIns="36368" numCol="1" anchor="t" anchorCtr="0" compatLnSpc="1"/>
          <a:lstStyle/>
          <a:p>
            <a:endParaRPr lang="zh-CN" altLang="en-US"/>
          </a:p>
        </p:txBody>
      </p:sp>
      <p:sp>
        <p:nvSpPr>
          <p:cNvPr id="24" name="Freeform 28"/>
          <p:cNvSpPr/>
          <p:nvPr/>
        </p:nvSpPr>
        <p:spPr bwMode="auto">
          <a:xfrm>
            <a:off x="4998416" y="1800913"/>
            <a:ext cx="234888" cy="740135"/>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2"/>
          </a:solidFill>
          <a:ln>
            <a:noFill/>
          </a:ln>
        </p:spPr>
        <p:txBody>
          <a:bodyPr vert="horz" wrap="square" lIns="72737" tIns="36368" rIns="72737" bIns="36368" numCol="1" anchor="t" anchorCtr="0" compatLnSpc="1"/>
          <a:lstStyle/>
          <a:p>
            <a:endParaRPr lang="zh-CN" altLang="en-US"/>
          </a:p>
        </p:txBody>
      </p:sp>
      <p:sp>
        <p:nvSpPr>
          <p:cNvPr id="25" name="Freeform 29"/>
          <p:cNvSpPr/>
          <p:nvPr/>
        </p:nvSpPr>
        <p:spPr bwMode="auto">
          <a:xfrm>
            <a:off x="4696598" y="2107091"/>
            <a:ext cx="236149" cy="433959"/>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chemeClr val="accent1"/>
          </a:solidFill>
          <a:ln>
            <a:noFill/>
          </a:ln>
        </p:spPr>
        <p:txBody>
          <a:bodyPr vert="horz" wrap="square" lIns="72737" tIns="36368" rIns="72737" bIns="36368" numCol="1" anchor="t" anchorCtr="0" compatLnSpc="1"/>
          <a:lstStyle/>
          <a:p>
            <a:endParaRPr lang="zh-CN" altLang="en-US"/>
          </a:p>
        </p:txBody>
      </p:sp>
      <p:sp>
        <p:nvSpPr>
          <p:cNvPr id="26" name="Freeform 30"/>
          <p:cNvSpPr/>
          <p:nvPr/>
        </p:nvSpPr>
        <p:spPr bwMode="auto">
          <a:xfrm>
            <a:off x="6395111" y="1093676"/>
            <a:ext cx="236149" cy="1447372"/>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27" name="Freeform 31"/>
          <p:cNvSpPr/>
          <p:nvPr/>
        </p:nvSpPr>
        <p:spPr bwMode="auto">
          <a:xfrm>
            <a:off x="6693141" y="1093676"/>
            <a:ext cx="236149"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28" name="Freeform 32"/>
          <p:cNvSpPr/>
          <p:nvPr/>
        </p:nvSpPr>
        <p:spPr bwMode="auto">
          <a:xfrm>
            <a:off x="6994957" y="1093676"/>
            <a:ext cx="234888"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29" name="Freeform 33"/>
          <p:cNvSpPr/>
          <p:nvPr/>
        </p:nvSpPr>
        <p:spPr bwMode="auto">
          <a:xfrm>
            <a:off x="7296774" y="1093676"/>
            <a:ext cx="234888" cy="1447372"/>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72737" tIns="36368" rIns="72737" bIns="36368" numCol="1" anchor="t" anchorCtr="0" compatLnSpc="1"/>
          <a:lstStyle/>
          <a:p>
            <a:endParaRPr lang="zh-CN" altLang="en-US"/>
          </a:p>
        </p:txBody>
      </p:sp>
      <p:sp>
        <p:nvSpPr>
          <p:cNvPr id="30" name="Freeform 34"/>
          <p:cNvSpPr/>
          <p:nvPr/>
        </p:nvSpPr>
        <p:spPr bwMode="auto">
          <a:xfrm>
            <a:off x="7296774" y="1284719"/>
            <a:ext cx="234888" cy="1256330"/>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chemeClr val="accent4"/>
          </a:solidFill>
          <a:ln>
            <a:noFill/>
          </a:ln>
        </p:spPr>
        <p:txBody>
          <a:bodyPr vert="horz" wrap="square" lIns="72737" tIns="36368" rIns="72737" bIns="36368" numCol="1" anchor="t" anchorCtr="0" compatLnSpc="1"/>
          <a:lstStyle/>
          <a:p>
            <a:endParaRPr lang="zh-CN" altLang="en-US"/>
          </a:p>
        </p:txBody>
      </p:sp>
      <p:sp>
        <p:nvSpPr>
          <p:cNvPr id="31" name="Freeform 35"/>
          <p:cNvSpPr/>
          <p:nvPr/>
        </p:nvSpPr>
        <p:spPr bwMode="auto">
          <a:xfrm>
            <a:off x="6994957" y="1394790"/>
            <a:ext cx="234888" cy="1146258"/>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chemeClr val="accent3"/>
          </a:solidFill>
          <a:ln>
            <a:noFill/>
          </a:ln>
        </p:spPr>
        <p:txBody>
          <a:bodyPr vert="horz" wrap="square" lIns="72737" tIns="36368" rIns="72737" bIns="36368" numCol="1" anchor="t" anchorCtr="0" compatLnSpc="1"/>
          <a:lstStyle/>
          <a:p>
            <a:endParaRPr lang="zh-CN" altLang="en-US"/>
          </a:p>
        </p:txBody>
      </p:sp>
      <p:sp>
        <p:nvSpPr>
          <p:cNvPr id="32" name="Freeform 36"/>
          <p:cNvSpPr/>
          <p:nvPr/>
        </p:nvSpPr>
        <p:spPr bwMode="auto">
          <a:xfrm>
            <a:off x="6693141" y="2232342"/>
            <a:ext cx="236149" cy="308705"/>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chemeClr val="accent2"/>
          </a:solidFill>
          <a:ln>
            <a:noFill/>
          </a:ln>
        </p:spPr>
        <p:txBody>
          <a:bodyPr vert="horz" wrap="square" lIns="72737" tIns="36368" rIns="72737" bIns="36368" numCol="1" anchor="t" anchorCtr="0" compatLnSpc="1"/>
          <a:lstStyle/>
          <a:p>
            <a:endParaRPr lang="zh-CN" altLang="en-US"/>
          </a:p>
        </p:txBody>
      </p:sp>
      <p:sp>
        <p:nvSpPr>
          <p:cNvPr id="33" name="Freeform 37"/>
          <p:cNvSpPr/>
          <p:nvPr/>
        </p:nvSpPr>
        <p:spPr bwMode="auto">
          <a:xfrm>
            <a:off x="6395111" y="1659212"/>
            <a:ext cx="236149" cy="881836"/>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chemeClr val="accent1"/>
          </a:solidFill>
          <a:ln>
            <a:noFill/>
          </a:ln>
        </p:spPr>
        <p:txBody>
          <a:bodyPr vert="horz" wrap="square" lIns="72737" tIns="36368" rIns="72737" bIns="36368" numCol="1" anchor="t" anchorCtr="0" compatLnSpc="1"/>
          <a:lstStyle/>
          <a:p>
            <a:endParaRPr lang="zh-CN" altLang="en-US"/>
          </a:p>
        </p:txBody>
      </p:sp>
      <p:sp>
        <p:nvSpPr>
          <p:cNvPr id="34" name="Oval 38"/>
          <p:cNvSpPr>
            <a:spLocks noChangeArrowheads="1"/>
          </p:cNvSpPr>
          <p:nvPr/>
        </p:nvSpPr>
        <p:spPr bwMode="auto">
          <a:xfrm>
            <a:off x="1728936" y="2782322"/>
            <a:ext cx="596058" cy="599185"/>
          </a:xfrm>
          <a:prstGeom prst="ellipse">
            <a:avLst/>
          </a:prstGeom>
          <a:solidFill>
            <a:schemeClr val="bg1">
              <a:lumMod val="95000"/>
            </a:schemeClr>
          </a:solidFill>
          <a:ln w="12700" cap="flat">
            <a:solidFill>
              <a:schemeClr val="accent1"/>
            </a:solidFill>
            <a:prstDash val="solid"/>
            <a:miter lim="800000"/>
          </a:ln>
        </p:spPr>
        <p:txBody>
          <a:bodyPr vert="horz" wrap="square" lIns="72737" tIns="36368" rIns="72737" bIns="36368" numCol="1" anchor="t" anchorCtr="0" compatLnSpc="1"/>
          <a:lstStyle/>
          <a:p>
            <a:endParaRPr lang="zh-CN" altLang="en-US"/>
          </a:p>
        </p:txBody>
      </p:sp>
      <p:sp>
        <p:nvSpPr>
          <p:cNvPr id="35" name="Freeform 39"/>
          <p:cNvSpPr>
            <a:spLocks noEditPoints="1"/>
          </p:cNvSpPr>
          <p:nvPr/>
        </p:nvSpPr>
        <p:spPr bwMode="auto">
          <a:xfrm>
            <a:off x="1870784" y="2921528"/>
            <a:ext cx="316152" cy="320776"/>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accent1"/>
          </a:solidFill>
          <a:ln>
            <a:noFill/>
          </a:ln>
        </p:spPr>
        <p:txBody>
          <a:bodyPr vert="horz" wrap="square" lIns="72737" tIns="36368" rIns="72737" bIns="36368" numCol="1" anchor="t" anchorCtr="0" compatLnSpc="1"/>
          <a:lstStyle/>
          <a:p>
            <a:endParaRPr lang="zh-CN" altLang="en-US"/>
          </a:p>
        </p:txBody>
      </p:sp>
      <p:sp>
        <p:nvSpPr>
          <p:cNvPr id="36" name="Oval 40"/>
          <p:cNvSpPr>
            <a:spLocks noChangeArrowheads="1"/>
          </p:cNvSpPr>
          <p:nvPr/>
        </p:nvSpPr>
        <p:spPr bwMode="auto">
          <a:xfrm>
            <a:off x="3355051" y="2782322"/>
            <a:ext cx="598072" cy="599185"/>
          </a:xfrm>
          <a:prstGeom prst="ellipse">
            <a:avLst/>
          </a:prstGeom>
          <a:solidFill>
            <a:schemeClr val="bg1">
              <a:lumMod val="95000"/>
            </a:schemeClr>
          </a:solidFill>
          <a:ln w="12700" cap="flat">
            <a:solidFill>
              <a:schemeClr val="accent2"/>
            </a:solidFill>
            <a:prstDash val="solid"/>
            <a:miter lim="800000"/>
          </a:ln>
        </p:spPr>
        <p:txBody>
          <a:bodyPr vert="horz" wrap="square" lIns="72737" tIns="36368" rIns="72737" bIns="36368" numCol="1" anchor="t" anchorCtr="0" compatLnSpc="1"/>
          <a:lstStyle/>
          <a:p>
            <a:endParaRPr lang="zh-CN" altLang="en-US"/>
          </a:p>
        </p:txBody>
      </p:sp>
      <p:sp>
        <p:nvSpPr>
          <p:cNvPr id="37" name="Oval 41"/>
          <p:cNvSpPr>
            <a:spLocks noChangeArrowheads="1"/>
          </p:cNvSpPr>
          <p:nvPr/>
        </p:nvSpPr>
        <p:spPr bwMode="auto">
          <a:xfrm>
            <a:off x="4973159" y="2782322"/>
            <a:ext cx="596058" cy="599185"/>
          </a:xfrm>
          <a:prstGeom prst="ellipse">
            <a:avLst/>
          </a:prstGeom>
          <a:solidFill>
            <a:schemeClr val="bg1">
              <a:lumMod val="95000"/>
            </a:schemeClr>
          </a:solidFill>
          <a:ln w="12700" cap="flat">
            <a:solidFill>
              <a:schemeClr val="accent3"/>
            </a:solidFill>
            <a:prstDash val="solid"/>
            <a:miter lim="800000"/>
          </a:ln>
        </p:spPr>
        <p:txBody>
          <a:bodyPr vert="horz" wrap="square" lIns="72737" tIns="36368" rIns="72737" bIns="36368" numCol="1" anchor="t" anchorCtr="0" compatLnSpc="1"/>
          <a:lstStyle/>
          <a:p>
            <a:endParaRPr lang="zh-CN" altLang="en-US"/>
          </a:p>
        </p:txBody>
      </p:sp>
      <p:sp>
        <p:nvSpPr>
          <p:cNvPr id="38" name="Oval 42"/>
          <p:cNvSpPr>
            <a:spLocks noChangeArrowheads="1"/>
          </p:cNvSpPr>
          <p:nvPr/>
        </p:nvSpPr>
        <p:spPr bwMode="auto">
          <a:xfrm>
            <a:off x="6652412" y="2782322"/>
            <a:ext cx="596058" cy="599185"/>
          </a:xfrm>
          <a:prstGeom prst="ellipse">
            <a:avLst/>
          </a:prstGeom>
          <a:solidFill>
            <a:schemeClr val="bg1">
              <a:lumMod val="95000"/>
            </a:schemeClr>
          </a:solidFill>
          <a:ln w="12700" cap="flat">
            <a:solidFill>
              <a:schemeClr val="accent4"/>
            </a:solidFill>
            <a:prstDash val="solid"/>
            <a:miter lim="800000"/>
          </a:ln>
        </p:spPr>
        <p:txBody>
          <a:bodyPr vert="horz" wrap="square" lIns="72737" tIns="36368" rIns="72737" bIns="36368" numCol="1" anchor="t" anchorCtr="0" compatLnSpc="1"/>
          <a:lstStyle/>
          <a:p>
            <a:endParaRPr lang="zh-CN" altLang="en-US"/>
          </a:p>
        </p:txBody>
      </p:sp>
      <p:sp>
        <p:nvSpPr>
          <p:cNvPr id="39" name="Freeform 43"/>
          <p:cNvSpPr>
            <a:spLocks noEditPoints="1"/>
          </p:cNvSpPr>
          <p:nvPr/>
        </p:nvSpPr>
        <p:spPr bwMode="auto">
          <a:xfrm>
            <a:off x="5145449" y="2982050"/>
            <a:ext cx="247686" cy="199731"/>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accent3"/>
          </a:solidFill>
          <a:ln>
            <a:noFill/>
          </a:ln>
        </p:spPr>
        <p:txBody>
          <a:bodyPr vert="horz" wrap="square" lIns="72737" tIns="36368" rIns="72737" bIns="36368" numCol="1" anchor="t" anchorCtr="0" compatLnSpc="1"/>
          <a:lstStyle/>
          <a:p>
            <a:endParaRPr lang="zh-CN" altLang="en-US"/>
          </a:p>
        </p:txBody>
      </p:sp>
      <p:sp>
        <p:nvSpPr>
          <p:cNvPr id="40" name="Freeform 44"/>
          <p:cNvSpPr>
            <a:spLocks noEditPoints="1"/>
          </p:cNvSpPr>
          <p:nvPr/>
        </p:nvSpPr>
        <p:spPr bwMode="auto">
          <a:xfrm>
            <a:off x="3482289" y="2933255"/>
            <a:ext cx="342332" cy="298584"/>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accent2"/>
          </a:solidFill>
          <a:ln>
            <a:noFill/>
          </a:ln>
        </p:spPr>
        <p:txBody>
          <a:bodyPr vert="horz" wrap="square" lIns="72737" tIns="36368" rIns="72737" bIns="36368" numCol="1" anchor="t" anchorCtr="0" compatLnSpc="1"/>
          <a:lstStyle/>
          <a:p>
            <a:endParaRPr lang="zh-CN" altLang="en-US"/>
          </a:p>
        </p:txBody>
      </p:sp>
      <p:sp>
        <p:nvSpPr>
          <p:cNvPr id="41" name="Freeform 45"/>
          <p:cNvSpPr>
            <a:spLocks noEditPoints="1"/>
          </p:cNvSpPr>
          <p:nvPr/>
        </p:nvSpPr>
        <p:spPr bwMode="auto">
          <a:xfrm>
            <a:off x="6823575" y="2938795"/>
            <a:ext cx="253729" cy="28244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accent4"/>
          </a:solidFill>
          <a:ln>
            <a:noFill/>
          </a:ln>
        </p:spPr>
        <p:txBody>
          <a:bodyPr vert="horz" wrap="square" lIns="72737" tIns="36368" rIns="72737" bIns="36368" numCol="1" anchor="t" anchorCtr="0" compatLnSpc="1"/>
          <a:lstStyle/>
          <a:p>
            <a:endParaRPr lang="zh-CN" altLang="en-US"/>
          </a:p>
        </p:txBody>
      </p:sp>
      <p:sp>
        <p:nvSpPr>
          <p:cNvPr id="42" name="TextBox 41"/>
          <p:cNvSpPr txBox="1"/>
          <p:nvPr/>
        </p:nvSpPr>
        <p:spPr>
          <a:xfrm>
            <a:off x="1255603" y="3772046"/>
            <a:ext cx="1407791" cy="627444"/>
          </a:xfrm>
          <a:prstGeom prst="rect">
            <a:avLst/>
          </a:prstGeom>
          <a:noFill/>
        </p:spPr>
        <p:txBody>
          <a:bodyPr wrap="square" lIns="72737" tIns="36368" rIns="72737" bIns="36368" rtlCol="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3" name="TextBox 42"/>
          <p:cNvSpPr txBox="1"/>
          <p:nvPr/>
        </p:nvSpPr>
        <p:spPr>
          <a:xfrm>
            <a:off x="1613597" y="3466739"/>
            <a:ext cx="1411412" cy="184666"/>
          </a:xfrm>
          <a:prstGeom prst="rect">
            <a:avLst/>
          </a:prstGeom>
          <a:noFill/>
        </p:spPr>
        <p:txBody>
          <a:bodyPr wrap="square" lIns="72737" tIns="0" rIns="72737" bIns="0" rtlCol="0" anchor="t">
            <a:spAutoFit/>
          </a:bodyPr>
          <a:lstStyle/>
          <a:p>
            <a:r>
              <a:rPr lang="zh-CN" altLang="en-US" baseline="-3000" dirty="0">
                <a:solidFill>
                  <a:schemeClr val="bg1"/>
                </a:solidFill>
                <a:latin typeface="微软雅黑" panose="020B0503020204020204" pitchFamily="34" charset="-122"/>
                <a:ea typeface="微软雅黑" panose="020B0503020204020204" pitchFamily="34" charset="-122"/>
              </a:rPr>
              <a:t>添加标题</a:t>
            </a:r>
          </a:p>
        </p:txBody>
      </p:sp>
      <p:sp>
        <p:nvSpPr>
          <p:cNvPr id="44" name="TextBox 43"/>
          <p:cNvSpPr txBox="1"/>
          <p:nvPr/>
        </p:nvSpPr>
        <p:spPr>
          <a:xfrm>
            <a:off x="2893139" y="3772046"/>
            <a:ext cx="1407791" cy="627444"/>
          </a:xfrm>
          <a:prstGeom prst="rect">
            <a:avLst/>
          </a:prstGeom>
          <a:noFill/>
        </p:spPr>
        <p:txBody>
          <a:bodyPr wrap="square" lIns="72737" tIns="36368" rIns="72737" bIns="36368" rtlCol="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5" name="TextBox 44"/>
          <p:cNvSpPr txBox="1"/>
          <p:nvPr/>
        </p:nvSpPr>
        <p:spPr>
          <a:xfrm>
            <a:off x="3251132" y="3496979"/>
            <a:ext cx="1411412" cy="184666"/>
          </a:xfrm>
          <a:prstGeom prst="rect">
            <a:avLst/>
          </a:prstGeom>
          <a:noFill/>
        </p:spPr>
        <p:txBody>
          <a:bodyPr wrap="square" lIns="72737" tIns="0" rIns="72737" bIns="0" rtlCol="0" anchor="t">
            <a:spAutoFit/>
          </a:bodyPr>
          <a:lstStyle/>
          <a:p>
            <a:r>
              <a:rPr lang="zh-CN" altLang="en-US" baseline="-3000" dirty="0">
                <a:solidFill>
                  <a:schemeClr val="bg1"/>
                </a:solidFill>
                <a:latin typeface="微软雅黑" panose="020B0503020204020204" pitchFamily="34" charset="-122"/>
                <a:ea typeface="微软雅黑" panose="020B0503020204020204" pitchFamily="34" charset="-122"/>
              </a:rPr>
              <a:t>添加标题</a:t>
            </a:r>
          </a:p>
        </p:txBody>
      </p:sp>
      <p:sp>
        <p:nvSpPr>
          <p:cNvPr id="46" name="TextBox 45"/>
          <p:cNvSpPr txBox="1"/>
          <p:nvPr/>
        </p:nvSpPr>
        <p:spPr>
          <a:xfrm>
            <a:off x="4508664" y="3772046"/>
            <a:ext cx="1407791" cy="627444"/>
          </a:xfrm>
          <a:prstGeom prst="rect">
            <a:avLst/>
          </a:prstGeom>
          <a:noFill/>
        </p:spPr>
        <p:txBody>
          <a:bodyPr wrap="square" lIns="72737" tIns="36368" rIns="72737" bIns="36368" rtlCol="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7" name="TextBox 46"/>
          <p:cNvSpPr txBox="1"/>
          <p:nvPr/>
        </p:nvSpPr>
        <p:spPr>
          <a:xfrm>
            <a:off x="4866658" y="3496979"/>
            <a:ext cx="1411412" cy="184666"/>
          </a:xfrm>
          <a:prstGeom prst="rect">
            <a:avLst/>
          </a:prstGeom>
          <a:noFill/>
        </p:spPr>
        <p:txBody>
          <a:bodyPr wrap="square" lIns="72737" tIns="0" rIns="72737" bIns="0" rtlCol="0" anchor="t">
            <a:spAutoFit/>
          </a:bodyPr>
          <a:lstStyle/>
          <a:p>
            <a:r>
              <a:rPr lang="zh-CN" altLang="en-US" baseline="-3000" dirty="0">
                <a:solidFill>
                  <a:schemeClr val="bg1"/>
                </a:solidFill>
                <a:latin typeface="微软雅黑" panose="020B0503020204020204" pitchFamily="34" charset="-122"/>
                <a:ea typeface="微软雅黑" panose="020B0503020204020204" pitchFamily="34" charset="-122"/>
              </a:rPr>
              <a:t>添加标题</a:t>
            </a:r>
          </a:p>
        </p:txBody>
      </p:sp>
      <p:sp>
        <p:nvSpPr>
          <p:cNvPr id="48" name="TextBox 47"/>
          <p:cNvSpPr txBox="1"/>
          <p:nvPr/>
        </p:nvSpPr>
        <p:spPr>
          <a:xfrm>
            <a:off x="6186971" y="3785151"/>
            <a:ext cx="1407791" cy="627444"/>
          </a:xfrm>
          <a:prstGeom prst="rect">
            <a:avLst/>
          </a:prstGeom>
          <a:noFill/>
        </p:spPr>
        <p:txBody>
          <a:bodyPr wrap="square" lIns="72737" tIns="36368" rIns="72737" bIns="36368" rtlCol="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p>
        </p:txBody>
      </p:sp>
      <p:sp>
        <p:nvSpPr>
          <p:cNvPr id="49" name="TextBox 48"/>
          <p:cNvSpPr txBox="1"/>
          <p:nvPr/>
        </p:nvSpPr>
        <p:spPr>
          <a:xfrm>
            <a:off x="6544965" y="3496979"/>
            <a:ext cx="1411412" cy="184666"/>
          </a:xfrm>
          <a:prstGeom prst="rect">
            <a:avLst/>
          </a:prstGeom>
          <a:noFill/>
        </p:spPr>
        <p:txBody>
          <a:bodyPr wrap="square" lIns="72737" tIns="0" rIns="72737" bIns="0" rtlCol="0" anchor="t">
            <a:spAutoFit/>
          </a:bodyPr>
          <a:lstStyle/>
          <a:p>
            <a:r>
              <a:rPr lang="zh-CN" altLang="en-US" baseline="-3000" dirty="0">
                <a:solidFill>
                  <a:schemeClr val="bg1"/>
                </a:solidFill>
                <a:latin typeface="微软雅黑" panose="020B0503020204020204" pitchFamily="34" charset="-122"/>
                <a:ea typeface="微软雅黑" panose="020B0503020204020204" pitchFamily="34" charset="-122"/>
              </a:rPr>
              <a:t>添加标题</a:t>
            </a:r>
          </a:p>
        </p:txBody>
      </p:sp>
    </p:spTree>
    <p:extLst>
      <p:ext uri="{BB962C8B-B14F-4D97-AF65-F5344CB8AC3E}">
        <p14:creationId xmlns:p14="http://schemas.microsoft.com/office/powerpoint/2010/main" val="425254268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ppt_w</p:attrName>
                                        </p:attrNameLst>
                                      </p:cBhvr>
                                      <p:tavLst>
                                        <p:tav tm="0" fmla="#ppt_w*sin(2.5*pi*$)">
                                          <p:val>
                                            <p:fltVal val="0"/>
                                          </p:val>
                                        </p:tav>
                                        <p:tav tm="100000">
                                          <p:val>
                                            <p:fltVal val="1"/>
                                          </p:val>
                                        </p:tav>
                                      </p:tavLst>
                                    </p:anim>
                                    <p:anim calcmode="lin" valueType="num">
                                      <p:cBhvr>
                                        <p:cTn id="9" dur="500" fill="hold"/>
                                        <p:tgtEl>
                                          <p:spTgt spid="34"/>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anim calcmode="lin" valueType="num">
                                      <p:cBhvr>
                                        <p:cTn id="13" dur="500" fill="hold"/>
                                        <p:tgtEl>
                                          <p:spTgt spid="35"/>
                                        </p:tgtEl>
                                        <p:attrNameLst>
                                          <p:attrName>ppt_w</p:attrName>
                                        </p:attrNameLst>
                                      </p:cBhvr>
                                      <p:tavLst>
                                        <p:tav tm="0" fmla="#ppt_w*sin(2.5*pi*$)">
                                          <p:val>
                                            <p:fltVal val="0"/>
                                          </p:val>
                                        </p:tav>
                                        <p:tav tm="100000">
                                          <p:val>
                                            <p:fltVal val="1"/>
                                          </p:val>
                                        </p:tav>
                                      </p:tavLst>
                                    </p:anim>
                                    <p:anim calcmode="lin" valueType="num">
                                      <p:cBhvr>
                                        <p:cTn id="14" dur="500" fill="hold"/>
                                        <p:tgtEl>
                                          <p:spTgt spid="35"/>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1000"/>
                                        <p:tgtEl>
                                          <p:spTgt spid="43"/>
                                        </p:tgtEl>
                                      </p:cBhvr>
                                    </p:animEffect>
                                    <p:anim calcmode="lin" valueType="num">
                                      <p:cBhvr>
                                        <p:cTn id="19" dur="1000" fill="hold"/>
                                        <p:tgtEl>
                                          <p:spTgt spid="43"/>
                                        </p:tgtEl>
                                        <p:attrNameLst>
                                          <p:attrName>ppt_x</p:attrName>
                                        </p:attrNameLst>
                                      </p:cBhvr>
                                      <p:tavLst>
                                        <p:tav tm="0">
                                          <p:val>
                                            <p:strVal val="#ppt_x"/>
                                          </p:val>
                                        </p:tav>
                                        <p:tav tm="100000">
                                          <p:val>
                                            <p:strVal val="#ppt_x"/>
                                          </p:val>
                                        </p:tav>
                                      </p:tavLst>
                                    </p:anim>
                                    <p:anim calcmode="lin" valueType="num">
                                      <p:cBhvr>
                                        <p:cTn id="20" dur="1000" fill="hold"/>
                                        <p:tgtEl>
                                          <p:spTgt spid="43"/>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4"/>
                                        </p:tgtEl>
                                        <p:attrNameLst>
                                          <p:attrName>style.visibility</p:attrName>
                                        </p:attrNameLst>
                                      </p:cBhvr>
                                      <p:to>
                                        <p:strVal val="visible"/>
                                      </p:to>
                                    </p:set>
                                    <p:animEffect transition="in" filter="wipe(down)">
                                      <p:cBhvr>
                                        <p:cTn id="31" dur="500"/>
                                        <p:tgtEl>
                                          <p:spTgt spid="4"/>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1600"/>
                            </p:stCondLst>
                            <p:childTnLst>
                              <p:par>
                                <p:cTn id="39" presetID="22" presetClass="entr" presetSubtype="4"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down)">
                                      <p:cBhvr>
                                        <p:cTn id="41" dur="500"/>
                                        <p:tgtEl>
                                          <p:spTgt spid="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500"/>
                                        <p:tgtEl>
                                          <p:spTgt spid="9"/>
                                        </p:tgtEl>
                                      </p:cBhvr>
                                    </p:animEffect>
                                  </p:childTnLst>
                                </p:cTn>
                              </p:par>
                            </p:childTnLst>
                          </p:cTn>
                        </p:par>
                        <p:par>
                          <p:cTn id="51" fill="hold">
                            <p:stCondLst>
                              <p:cond delay="2100"/>
                            </p:stCondLst>
                            <p:childTnLst>
                              <p:par>
                                <p:cTn id="52" presetID="45"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anim calcmode="lin" valueType="num">
                                      <p:cBhvr>
                                        <p:cTn id="55" dur="500" fill="hold"/>
                                        <p:tgtEl>
                                          <p:spTgt spid="36"/>
                                        </p:tgtEl>
                                        <p:attrNameLst>
                                          <p:attrName>ppt_w</p:attrName>
                                        </p:attrNameLst>
                                      </p:cBhvr>
                                      <p:tavLst>
                                        <p:tav tm="0" fmla="#ppt_w*sin(2.5*pi*$)">
                                          <p:val>
                                            <p:fltVal val="0"/>
                                          </p:val>
                                        </p:tav>
                                        <p:tav tm="100000">
                                          <p:val>
                                            <p:fltVal val="1"/>
                                          </p:val>
                                        </p:tav>
                                      </p:tavLst>
                                    </p:anim>
                                    <p:anim calcmode="lin" valueType="num">
                                      <p:cBhvr>
                                        <p:cTn id="56" dur="500" fill="hold"/>
                                        <p:tgtEl>
                                          <p:spTgt spid="36"/>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anim calcmode="lin" valueType="num">
                                      <p:cBhvr>
                                        <p:cTn id="60" dur="500" fill="hold"/>
                                        <p:tgtEl>
                                          <p:spTgt spid="40"/>
                                        </p:tgtEl>
                                        <p:attrNameLst>
                                          <p:attrName>ppt_w</p:attrName>
                                        </p:attrNameLst>
                                      </p:cBhvr>
                                      <p:tavLst>
                                        <p:tav tm="0" fmla="#ppt_w*sin(2.5*pi*$)">
                                          <p:val>
                                            <p:fltVal val="0"/>
                                          </p:val>
                                        </p:tav>
                                        <p:tav tm="100000">
                                          <p:val>
                                            <p:fltVal val="1"/>
                                          </p:val>
                                        </p:tav>
                                      </p:tavLst>
                                    </p:anim>
                                    <p:anim calcmode="lin" valueType="num">
                                      <p:cBhvr>
                                        <p:cTn id="61" dur="500" fill="hold"/>
                                        <p:tgtEl>
                                          <p:spTgt spid="40"/>
                                        </p:tgtEl>
                                        <p:attrNameLst>
                                          <p:attrName>ppt_h</p:attrName>
                                        </p:attrNameLst>
                                      </p:cBhvr>
                                      <p:tavLst>
                                        <p:tav tm="0">
                                          <p:val>
                                            <p:strVal val="#ppt_h"/>
                                          </p:val>
                                        </p:tav>
                                        <p:tav tm="100000">
                                          <p:val>
                                            <p:strVal val="#ppt_h"/>
                                          </p:val>
                                        </p:tav>
                                      </p:tavLst>
                                    </p:anim>
                                  </p:childTnLst>
                                </p:cTn>
                              </p:par>
                            </p:childTnLst>
                          </p:cTn>
                        </p:par>
                        <p:par>
                          <p:cTn id="62" fill="hold">
                            <p:stCondLst>
                              <p:cond delay="2600"/>
                            </p:stCondLst>
                            <p:childTnLst>
                              <p:par>
                                <p:cTn id="63" presetID="47" presetClass="entr" presetSubtype="0"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1000"/>
                                        <p:tgtEl>
                                          <p:spTgt spid="45"/>
                                        </p:tgtEl>
                                      </p:cBhvr>
                                    </p:animEffect>
                                    <p:anim calcmode="lin" valueType="num">
                                      <p:cBhvr>
                                        <p:cTn id="66" dur="1000" fill="hold"/>
                                        <p:tgtEl>
                                          <p:spTgt spid="45"/>
                                        </p:tgtEl>
                                        <p:attrNameLst>
                                          <p:attrName>ppt_x</p:attrName>
                                        </p:attrNameLst>
                                      </p:cBhvr>
                                      <p:tavLst>
                                        <p:tav tm="0">
                                          <p:val>
                                            <p:strVal val="#ppt_x"/>
                                          </p:val>
                                        </p:tav>
                                        <p:tav tm="100000">
                                          <p:val>
                                            <p:strVal val="#ppt_x"/>
                                          </p:val>
                                        </p:tav>
                                      </p:tavLst>
                                    </p:anim>
                                    <p:anim calcmode="lin" valueType="num">
                                      <p:cBhvr>
                                        <p:cTn id="67" dur="1000" fill="hold"/>
                                        <p:tgtEl>
                                          <p:spTgt spid="45"/>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1000"/>
                                        <p:tgtEl>
                                          <p:spTgt spid="44"/>
                                        </p:tgtEl>
                                      </p:cBhvr>
                                    </p:animEffect>
                                    <p:anim calcmode="lin" valueType="num">
                                      <p:cBhvr>
                                        <p:cTn id="71" dur="1000" fill="hold"/>
                                        <p:tgtEl>
                                          <p:spTgt spid="44"/>
                                        </p:tgtEl>
                                        <p:attrNameLst>
                                          <p:attrName>ppt_x</p:attrName>
                                        </p:attrNameLst>
                                      </p:cBhvr>
                                      <p:tavLst>
                                        <p:tav tm="0">
                                          <p:val>
                                            <p:strVal val="#ppt_x"/>
                                          </p:val>
                                        </p:tav>
                                        <p:tav tm="100000">
                                          <p:val>
                                            <p:strVal val="#ppt_x"/>
                                          </p:val>
                                        </p:tav>
                                      </p:tavLst>
                                    </p:anim>
                                    <p:anim calcmode="lin" valueType="num">
                                      <p:cBhvr>
                                        <p:cTn id="72" dur="1000" fill="hold"/>
                                        <p:tgtEl>
                                          <p:spTgt spid="44"/>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down)">
                                      <p:cBhvr>
                                        <p:cTn id="75" dur="500"/>
                                        <p:tgtEl>
                                          <p:spTgt spid="10"/>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11"/>
                                        </p:tgtEl>
                                        <p:attrNameLst>
                                          <p:attrName>style.visibility</p:attrName>
                                        </p:attrNameLst>
                                      </p:cBhvr>
                                      <p:to>
                                        <p:strVal val="visible"/>
                                      </p:to>
                                    </p:set>
                                    <p:animEffect transition="in" filter="wipe(down)">
                                      <p:cBhvr>
                                        <p:cTn id="78" dur="500"/>
                                        <p:tgtEl>
                                          <p:spTgt spid="11"/>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12"/>
                                        </p:tgtEl>
                                        <p:attrNameLst>
                                          <p:attrName>style.visibility</p:attrName>
                                        </p:attrNameLst>
                                      </p:cBhvr>
                                      <p:to>
                                        <p:strVal val="visible"/>
                                      </p:to>
                                    </p:set>
                                    <p:animEffect transition="in" filter="wipe(down)">
                                      <p:cBhvr>
                                        <p:cTn id="81" dur="500"/>
                                        <p:tgtEl>
                                          <p:spTgt spid="12"/>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13"/>
                                        </p:tgtEl>
                                        <p:attrNameLst>
                                          <p:attrName>style.visibility</p:attrName>
                                        </p:attrNameLst>
                                      </p:cBhvr>
                                      <p:to>
                                        <p:strVal val="visible"/>
                                      </p:to>
                                    </p:set>
                                    <p:animEffect transition="in" filter="wipe(down)">
                                      <p:cBhvr>
                                        <p:cTn id="84" dur="500"/>
                                        <p:tgtEl>
                                          <p:spTgt spid="13"/>
                                        </p:tgtEl>
                                      </p:cBhvr>
                                    </p:animEffect>
                                  </p:childTnLst>
                                </p:cTn>
                              </p:par>
                            </p:childTnLst>
                          </p:cTn>
                        </p:par>
                        <p:par>
                          <p:cTn id="85" fill="hold">
                            <p:stCondLst>
                              <p:cond delay="3700"/>
                            </p:stCondLst>
                            <p:childTnLst>
                              <p:par>
                                <p:cTn id="86" presetID="22" presetClass="entr" presetSubtype="4" fill="hold" grpId="0" nodeType="after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ipe(down)">
                                      <p:cBhvr>
                                        <p:cTn id="88" dur="500"/>
                                        <p:tgtEl>
                                          <p:spTgt spid="14"/>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down)">
                                      <p:cBhvr>
                                        <p:cTn id="91" dur="500"/>
                                        <p:tgtEl>
                                          <p:spTgt spid="15"/>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down)">
                                      <p:cBhvr>
                                        <p:cTn id="97" dur="500"/>
                                        <p:tgtEl>
                                          <p:spTgt spid="17"/>
                                        </p:tgtEl>
                                      </p:cBhvr>
                                    </p:animEffect>
                                  </p:childTnLst>
                                </p:cTn>
                              </p:par>
                            </p:childTnLst>
                          </p:cTn>
                        </p:par>
                        <p:par>
                          <p:cTn id="98" fill="hold">
                            <p:stCondLst>
                              <p:cond delay="4200"/>
                            </p:stCondLst>
                            <p:childTnLst>
                              <p:par>
                                <p:cTn id="99" presetID="45" presetClass="entr" presetSubtype="0" fill="hold" grpId="0" nodeType="after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anim calcmode="lin" valueType="num">
                                      <p:cBhvr>
                                        <p:cTn id="102" dur="500" fill="hold"/>
                                        <p:tgtEl>
                                          <p:spTgt spid="37"/>
                                        </p:tgtEl>
                                        <p:attrNameLst>
                                          <p:attrName>ppt_w</p:attrName>
                                        </p:attrNameLst>
                                      </p:cBhvr>
                                      <p:tavLst>
                                        <p:tav tm="0" fmla="#ppt_w*sin(2.5*pi*$)">
                                          <p:val>
                                            <p:fltVal val="0"/>
                                          </p:val>
                                        </p:tav>
                                        <p:tav tm="100000">
                                          <p:val>
                                            <p:fltVal val="1"/>
                                          </p:val>
                                        </p:tav>
                                      </p:tavLst>
                                    </p:anim>
                                    <p:anim calcmode="lin" valueType="num">
                                      <p:cBhvr>
                                        <p:cTn id="103" dur="500" fill="hold"/>
                                        <p:tgtEl>
                                          <p:spTgt spid="37"/>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anim calcmode="lin" valueType="num">
                                      <p:cBhvr>
                                        <p:cTn id="107" dur="500" fill="hold"/>
                                        <p:tgtEl>
                                          <p:spTgt spid="39"/>
                                        </p:tgtEl>
                                        <p:attrNameLst>
                                          <p:attrName>ppt_w</p:attrName>
                                        </p:attrNameLst>
                                      </p:cBhvr>
                                      <p:tavLst>
                                        <p:tav tm="0" fmla="#ppt_w*sin(2.5*pi*$)">
                                          <p:val>
                                            <p:fltVal val="0"/>
                                          </p:val>
                                        </p:tav>
                                        <p:tav tm="100000">
                                          <p:val>
                                            <p:fltVal val="1"/>
                                          </p:val>
                                        </p:tav>
                                      </p:tavLst>
                                    </p:anim>
                                    <p:anim calcmode="lin" valueType="num">
                                      <p:cBhvr>
                                        <p:cTn id="108" dur="500" fill="hold"/>
                                        <p:tgtEl>
                                          <p:spTgt spid="39"/>
                                        </p:tgtEl>
                                        <p:attrNameLst>
                                          <p:attrName>ppt_h</p:attrName>
                                        </p:attrNameLst>
                                      </p:cBhvr>
                                      <p:tavLst>
                                        <p:tav tm="0">
                                          <p:val>
                                            <p:strVal val="#ppt_h"/>
                                          </p:val>
                                        </p:tav>
                                        <p:tav tm="100000">
                                          <p:val>
                                            <p:strVal val="#ppt_h"/>
                                          </p:val>
                                        </p:tav>
                                      </p:tavLst>
                                    </p:anim>
                                  </p:childTnLst>
                                </p:cTn>
                              </p:par>
                            </p:childTnLst>
                          </p:cTn>
                        </p:par>
                        <p:par>
                          <p:cTn id="109" fill="hold">
                            <p:stCondLst>
                              <p:cond delay="4700"/>
                            </p:stCondLst>
                            <p:childTnLst>
                              <p:par>
                                <p:cTn id="110" presetID="47" presetClass="entr" presetSubtype="0" fill="hold" grpId="0" nodeType="after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1000"/>
                                        <p:tgtEl>
                                          <p:spTgt spid="47"/>
                                        </p:tgtEl>
                                      </p:cBhvr>
                                    </p:animEffect>
                                    <p:anim calcmode="lin" valueType="num">
                                      <p:cBhvr>
                                        <p:cTn id="113" dur="1000" fill="hold"/>
                                        <p:tgtEl>
                                          <p:spTgt spid="47"/>
                                        </p:tgtEl>
                                        <p:attrNameLst>
                                          <p:attrName>ppt_x</p:attrName>
                                        </p:attrNameLst>
                                      </p:cBhvr>
                                      <p:tavLst>
                                        <p:tav tm="0">
                                          <p:val>
                                            <p:strVal val="#ppt_x"/>
                                          </p:val>
                                        </p:tav>
                                        <p:tav tm="100000">
                                          <p:val>
                                            <p:strVal val="#ppt_x"/>
                                          </p:val>
                                        </p:tav>
                                      </p:tavLst>
                                    </p:anim>
                                    <p:anim calcmode="lin" valueType="num">
                                      <p:cBhvr>
                                        <p:cTn id="114" dur="1000" fill="hold"/>
                                        <p:tgtEl>
                                          <p:spTgt spid="47"/>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1000"/>
                                        <p:tgtEl>
                                          <p:spTgt spid="46"/>
                                        </p:tgtEl>
                                      </p:cBhvr>
                                    </p:animEffect>
                                    <p:anim calcmode="lin" valueType="num">
                                      <p:cBhvr>
                                        <p:cTn id="118" dur="1000" fill="hold"/>
                                        <p:tgtEl>
                                          <p:spTgt spid="46"/>
                                        </p:tgtEl>
                                        <p:attrNameLst>
                                          <p:attrName>ppt_x</p:attrName>
                                        </p:attrNameLst>
                                      </p:cBhvr>
                                      <p:tavLst>
                                        <p:tav tm="0">
                                          <p:val>
                                            <p:strVal val="#ppt_x"/>
                                          </p:val>
                                        </p:tav>
                                        <p:tav tm="100000">
                                          <p:val>
                                            <p:strVal val="#ppt_x"/>
                                          </p:val>
                                        </p:tav>
                                      </p:tavLst>
                                    </p:anim>
                                    <p:anim calcmode="lin" valueType="num">
                                      <p:cBhvr>
                                        <p:cTn id="119" dur="1000" fill="hold"/>
                                        <p:tgtEl>
                                          <p:spTgt spid="46"/>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wipe(down)">
                                      <p:cBhvr>
                                        <p:cTn id="122" dur="500"/>
                                        <p:tgtEl>
                                          <p:spTgt spid="18"/>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19"/>
                                        </p:tgtEl>
                                        <p:attrNameLst>
                                          <p:attrName>style.visibility</p:attrName>
                                        </p:attrNameLst>
                                      </p:cBhvr>
                                      <p:to>
                                        <p:strVal val="visible"/>
                                      </p:to>
                                    </p:set>
                                    <p:animEffect transition="in" filter="wipe(down)">
                                      <p:cBhvr>
                                        <p:cTn id="125" dur="500"/>
                                        <p:tgtEl>
                                          <p:spTgt spid="19"/>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20"/>
                                        </p:tgtEl>
                                        <p:attrNameLst>
                                          <p:attrName>style.visibility</p:attrName>
                                        </p:attrNameLst>
                                      </p:cBhvr>
                                      <p:to>
                                        <p:strVal val="visible"/>
                                      </p:to>
                                    </p:set>
                                    <p:animEffect transition="in" filter="wipe(down)">
                                      <p:cBhvr>
                                        <p:cTn id="128" dur="500"/>
                                        <p:tgtEl>
                                          <p:spTgt spid="20"/>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21"/>
                                        </p:tgtEl>
                                        <p:attrNameLst>
                                          <p:attrName>style.visibility</p:attrName>
                                        </p:attrNameLst>
                                      </p:cBhvr>
                                      <p:to>
                                        <p:strVal val="visible"/>
                                      </p:to>
                                    </p:set>
                                    <p:animEffect transition="in" filter="wipe(down)">
                                      <p:cBhvr>
                                        <p:cTn id="131" dur="500"/>
                                        <p:tgtEl>
                                          <p:spTgt spid="21"/>
                                        </p:tgtEl>
                                      </p:cBhvr>
                                    </p:animEffect>
                                  </p:childTnLst>
                                </p:cTn>
                              </p:par>
                            </p:childTnLst>
                          </p:cTn>
                        </p:par>
                        <p:par>
                          <p:cTn id="132" fill="hold">
                            <p:stCondLst>
                              <p:cond delay="5800"/>
                            </p:stCondLst>
                            <p:childTnLst>
                              <p:par>
                                <p:cTn id="133" presetID="22" presetClass="entr" presetSubtype="4" fill="hold" grpId="0" nodeType="afterEffect">
                                  <p:stCondLst>
                                    <p:cond delay="0"/>
                                  </p:stCondLst>
                                  <p:childTnLst>
                                    <p:set>
                                      <p:cBhvr>
                                        <p:cTn id="134" dur="1" fill="hold">
                                          <p:stCondLst>
                                            <p:cond delay="0"/>
                                          </p:stCondLst>
                                        </p:cTn>
                                        <p:tgtEl>
                                          <p:spTgt spid="25"/>
                                        </p:tgtEl>
                                        <p:attrNameLst>
                                          <p:attrName>style.visibility</p:attrName>
                                        </p:attrNameLst>
                                      </p:cBhvr>
                                      <p:to>
                                        <p:strVal val="visible"/>
                                      </p:to>
                                    </p:set>
                                    <p:animEffect transition="in" filter="wipe(down)">
                                      <p:cBhvr>
                                        <p:cTn id="135" dur="500"/>
                                        <p:tgtEl>
                                          <p:spTgt spid="2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wipe(down)">
                                      <p:cBhvr>
                                        <p:cTn id="138" dur="500"/>
                                        <p:tgtEl>
                                          <p:spTgt spid="24"/>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23"/>
                                        </p:tgtEl>
                                        <p:attrNameLst>
                                          <p:attrName>style.visibility</p:attrName>
                                        </p:attrNameLst>
                                      </p:cBhvr>
                                      <p:to>
                                        <p:strVal val="visible"/>
                                      </p:to>
                                    </p:set>
                                    <p:animEffect transition="in" filter="wipe(down)">
                                      <p:cBhvr>
                                        <p:cTn id="141" dur="500"/>
                                        <p:tgtEl>
                                          <p:spTgt spid="23"/>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22"/>
                                        </p:tgtEl>
                                        <p:attrNameLst>
                                          <p:attrName>style.visibility</p:attrName>
                                        </p:attrNameLst>
                                      </p:cBhvr>
                                      <p:to>
                                        <p:strVal val="visible"/>
                                      </p:to>
                                    </p:set>
                                    <p:animEffect transition="in" filter="wipe(down)">
                                      <p:cBhvr>
                                        <p:cTn id="144" dur="500"/>
                                        <p:tgtEl>
                                          <p:spTgt spid="22"/>
                                        </p:tgtEl>
                                      </p:cBhvr>
                                    </p:animEffect>
                                  </p:childTnLst>
                                </p:cTn>
                              </p:par>
                            </p:childTnLst>
                          </p:cTn>
                        </p:par>
                        <p:par>
                          <p:cTn id="145" fill="hold">
                            <p:stCondLst>
                              <p:cond delay="6300"/>
                            </p:stCondLst>
                            <p:childTnLst>
                              <p:par>
                                <p:cTn id="146" presetID="45" presetClass="entr" presetSubtype="0" fill="hold" grpId="0" nodeType="afterEffect">
                                  <p:stCondLst>
                                    <p:cond delay="0"/>
                                  </p:stCondLst>
                                  <p:childTnLst>
                                    <p:set>
                                      <p:cBhvr>
                                        <p:cTn id="147" dur="1" fill="hold">
                                          <p:stCondLst>
                                            <p:cond delay="0"/>
                                          </p:stCondLst>
                                        </p:cTn>
                                        <p:tgtEl>
                                          <p:spTgt spid="38"/>
                                        </p:tgtEl>
                                        <p:attrNameLst>
                                          <p:attrName>style.visibility</p:attrName>
                                        </p:attrNameLst>
                                      </p:cBhvr>
                                      <p:to>
                                        <p:strVal val="visible"/>
                                      </p:to>
                                    </p:set>
                                    <p:animEffect transition="in" filter="fade">
                                      <p:cBhvr>
                                        <p:cTn id="148" dur="500"/>
                                        <p:tgtEl>
                                          <p:spTgt spid="38"/>
                                        </p:tgtEl>
                                      </p:cBhvr>
                                    </p:animEffect>
                                    <p:anim calcmode="lin" valueType="num">
                                      <p:cBhvr>
                                        <p:cTn id="149" dur="500" fill="hold"/>
                                        <p:tgtEl>
                                          <p:spTgt spid="38"/>
                                        </p:tgtEl>
                                        <p:attrNameLst>
                                          <p:attrName>ppt_w</p:attrName>
                                        </p:attrNameLst>
                                      </p:cBhvr>
                                      <p:tavLst>
                                        <p:tav tm="0" fmla="#ppt_w*sin(2.5*pi*$)">
                                          <p:val>
                                            <p:fltVal val="0"/>
                                          </p:val>
                                        </p:tav>
                                        <p:tav tm="100000">
                                          <p:val>
                                            <p:fltVal val="1"/>
                                          </p:val>
                                        </p:tav>
                                      </p:tavLst>
                                    </p:anim>
                                    <p:anim calcmode="lin" valueType="num">
                                      <p:cBhvr>
                                        <p:cTn id="150" dur="500" fill="hold"/>
                                        <p:tgtEl>
                                          <p:spTgt spid="38"/>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41"/>
                                        </p:tgtEl>
                                        <p:attrNameLst>
                                          <p:attrName>style.visibility</p:attrName>
                                        </p:attrNameLst>
                                      </p:cBhvr>
                                      <p:to>
                                        <p:strVal val="visible"/>
                                      </p:to>
                                    </p:set>
                                    <p:animEffect transition="in" filter="fade">
                                      <p:cBhvr>
                                        <p:cTn id="153" dur="500"/>
                                        <p:tgtEl>
                                          <p:spTgt spid="41"/>
                                        </p:tgtEl>
                                      </p:cBhvr>
                                    </p:animEffect>
                                    <p:anim calcmode="lin" valueType="num">
                                      <p:cBhvr>
                                        <p:cTn id="154" dur="500" fill="hold"/>
                                        <p:tgtEl>
                                          <p:spTgt spid="41"/>
                                        </p:tgtEl>
                                        <p:attrNameLst>
                                          <p:attrName>ppt_w</p:attrName>
                                        </p:attrNameLst>
                                      </p:cBhvr>
                                      <p:tavLst>
                                        <p:tav tm="0" fmla="#ppt_w*sin(2.5*pi*$)">
                                          <p:val>
                                            <p:fltVal val="0"/>
                                          </p:val>
                                        </p:tav>
                                        <p:tav tm="100000">
                                          <p:val>
                                            <p:fltVal val="1"/>
                                          </p:val>
                                        </p:tav>
                                      </p:tavLst>
                                    </p:anim>
                                    <p:anim calcmode="lin" valueType="num">
                                      <p:cBhvr>
                                        <p:cTn id="155" dur="500" fill="hold"/>
                                        <p:tgtEl>
                                          <p:spTgt spid="41"/>
                                        </p:tgtEl>
                                        <p:attrNameLst>
                                          <p:attrName>ppt_h</p:attrName>
                                        </p:attrNameLst>
                                      </p:cBhvr>
                                      <p:tavLst>
                                        <p:tav tm="0">
                                          <p:val>
                                            <p:strVal val="#ppt_h"/>
                                          </p:val>
                                        </p:tav>
                                        <p:tav tm="100000">
                                          <p:val>
                                            <p:strVal val="#ppt_h"/>
                                          </p:val>
                                        </p:tav>
                                      </p:tavLst>
                                    </p:anim>
                                  </p:childTnLst>
                                </p:cTn>
                              </p:par>
                            </p:childTnLst>
                          </p:cTn>
                        </p:par>
                        <p:par>
                          <p:cTn id="156" fill="hold">
                            <p:stCondLst>
                              <p:cond delay="6800"/>
                            </p:stCondLst>
                            <p:childTnLst>
                              <p:par>
                                <p:cTn id="157" presetID="47" presetClass="entr" presetSubtype="0" fill="hold" grpId="0" nodeType="afterEffect">
                                  <p:stCondLst>
                                    <p:cond delay="0"/>
                                  </p:stCondLst>
                                  <p:childTnLst>
                                    <p:set>
                                      <p:cBhvr>
                                        <p:cTn id="158" dur="1" fill="hold">
                                          <p:stCondLst>
                                            <p:cond delay="0"/>
                                          </p:stCondLst>
                                        </p:cTn>
                                        <p:tgtEl>
                                          <p:spTgt spid="49"/>
                                        </p:tgtEl>
                                        <p:attrNameLst>
                                          <p:attrName>style.visibility</p:attrName>
                                        </p:attrNameLst>
                                      </p:cBhvr>
                                      <p:to>
                                        <p:strVal val="visible"/>
                                      </p:to>
                                    </p:set>
                                    <p:animEffect transition="in" filter="fade">
                                      <p:cBhvr>
                                        <p:cTn id="159" dur="1000"/>
                                        <p:tgtEl>
                                          <p:spTgt spid="49"/>
                                        </p:tgtEl>
                                      </p:cBhvr>
                                    </p:animEffect>
                                    <p:anim calcmode="lin" valueType="num">
                                      <p:cBhvr>
                                        <p:cTn id="160" dur="1000" fill="hold"/>
                                        <p:tgtEl>
                                          <p:spTgt spid="49"/>
                                        </p:tgtEl>
                                        <p:attrNameLst>
                                          <p:attrName>ppt_x</p:attrName>
                                        </p:attrNameLst>
                                      </p:cBhvr>
                                      <p:tavLst>
                                        <p:tav tm="0">
                                          <p:val>
                                            <p:strVal val="#ppt_x"/>
                                          </p:val>
                                        </p:tav>
                                        <p:tav tm="100000">
                                          <p:val>
                                            <p:strVal val="#ppt_x"/>
                                          </p:val>
                                        </p:tav>
                                      </p:tavLst>
                                    </p:anim>
                                    <p:anim calcmode="lin" valueType="num">
                                      <p:cBhvr>
                                        <p:cTn id="161" dur="1000" fill="hold"/>
                                        <p:tgtEl>
                                          <p:spTgt spid="49"/>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fade">
                                      <p:cBhvr>
                                        <p:cTn id="164" dur="1000"/>
                                        <p:tgtEl>
                                          <p:spTgt spid="48"/>
                                        </p:tgtEl>
                                      </p:cBhvr>
                                    </p:animEffect>
                                    <p:anim calcmode="lin" valueType="num">
                                      <p:cBhvr>
                                        <p:cTn id="165" dur="1000" fill="hold"/>
                                        <p:tgtEl>
                                          <p:spTgt spid="48"/>
                                        </p:tgtEl>
                                        <p:attrNameLst>
                                          <p:attrName>ppt_x</p:attrName>
                                        </p:attrNameLst>
                                      </p:cBhvr>
                                      <p:tavLst>
                                        <p:tav tm="0">
                                          <p:val>
                                            <p:strVal val="#ppt_x"/>
                                          </p:val>
                                        </p:tav>
                                        <p:tav tm="100000">
                                          <p:val>
                                            <p:strVal val="#ppt_x"/>
                                          </p:val>
                                        </p:tav>
                                      </p:tavLst>
                                    </p:anim>
                                    <p:anim calcmode="lin" valueType="num">
                                      <p:cBhvr>
                                        <p:cTn id="166" dur="1000" fill="hold"/>
                                        <p:tgtEl>
                                          <p:spTgt spid="48"/>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wipe(down)">
                                      <p:cBhvr>
                                        <p:cTn id="169" dur="500"/>
                                        <p:tgtEl>
                                          <p:spTgt spid="26"/>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27"/>
                                        </p:tgtEl>
                                        <p:attrNameLst>
                                          <p:attrName>style.visibility</p:attrName>
                                        </p:attrNameLst>
                                      </p:cBhvr>
                                      <p:to>
                                        <p:strVal val="visible"/>
                                      </p:to>
                                    </p:set>
                                    <p:animEffect transition="in" filter="wipe(down)">
                                      <p:cBhvr>
                                        <p:cTn id="172" dur="500"/>
                                        <p:tgtEl>
                                          <p:spTgt spid="27"/>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28"/>
                                        </p:tgtEl>
                                        <p:attrNameLst>
                                          <p:attrName>style.visibility</p:attrName>
                                        </p:attrNameLst>
                                      </p:cBhvr>
                                      <p:to>
                                        <p:strVal val="visible"/>
                                      </p:to>
                                    </p:set>
                                    <p:animEffect transition="in" filter="wipe(down)">
                                      <p:cBhvr>
                                        <p:cTn id="175" dur="500"/>
                                        <p:tgtEl>
                                          <p:spTgt spid="28"/>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29"/>
                                        </p:tgtEl>
                                        <p:attrNameLst>
                                          <p:attrName>style.visibility</p:attrName>
                                        </p:attrNameLst>
                                      </p:cBhvr>
                                      <p:to>
                                        <p:strVal val="visible"/>
                                      </p:to>
                                    </p:set>
                                    <p:animEffect transition="in" filter="wipe(down)">
                                      <p:cBhvr>
                                        <p:cTn id="178" dur="500"/>
                                        <p:tgtEl>
                                          <p:spTgt spid="29"/>
                                        </p:tgtEl>
                                      </p:cBhvr>
                                    </p:animEffect>
                                  </p:childTnLst>
                                </p:cTn>
                              </p:par>
                            </p:childTnLst>
                          </p:cTn>
                        </p:par>
                        <p:par>
                          <p:cTn id="179" fill="hold">
                            <p:stCondLst>
                              <p:cond delay="7900"/>
                            </p:stCondLst>
                            <p:childTnLst>
                              <p:par>
                                <p:cTn id="180" presetID="22" presetClass="entr" presetSubtype="4" fill="hold" grpId="0" nodeType="afterEffect">
                                  <p:stCondLst>
                                    <p:cond delay="0"/>
                                  </p:stCondLst>
                                  <p:childTnLst>
                                    <p:set>
                                      <p:cBhvr>
                                        <p:cTn id="181" dur="1" fill="hold">
                                          <p:stCondLst>
                                            <p:cond delay="0"/>
                                          </p:stCondLst>
                                        </p:cTn>
                                        <p:tgtEl>
                                          <p:spTgt spid="33"/>
                                        </p:tgtEl>
                                        <p:attrNameLst>
                                          <p:attrName>style.visibility</p:attrName>
                                        </p:attrNameLst>
                                      </p:cBhvr>
                                      <p:to>
                                        <p:strVal val="visible"/>
                                      </p:to>
                                    </p:set>
                                    <p:animEffect transition="in" filter="wipe(down)">
                                      <p:cBhvr>
                                        <p:cTn id="182" dur="500"/>
                                        <p:tgtEl>
                                          <p:spTgt spid="33"/>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32"/>
                                        </p:tgtEl>
                                        <p:attrNameLst>
                                          <p:attrName>style.visibility</p:attrName>
                                        </p:attrNameLst>
                                      </p:cBhvr>
                                      <p:to>
                                        <p:strVal val="visible"/>
                                      </p:to>
                                    </p:set>
                                    <p:animEffect transition="in" filter="wipe(down)">
                                      <p:cBhvr>
                                        <p:cTn id="185" dur="500"/>
                                        <p:tgtEl>
                                          <p:spTgt spid="32"/>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31"/>
                                        </p:tgtEl>
                                        <p:attrNameLst>
                                          <p:attrName>style.visibility</p:attrName>
                                        </p:attrNameLst>
                                      </p:cBhvr>
                                      <p:to>
                                        <p:strVal val="visible"/>
                                      </p:to>
                                    </p:set>
                                    <p:animEffect transition="in" filter="wipe(down)">
                                      <p:cBhvr>
                                        <p:cTn id="188" dur="500"/>
                                        <p:tgtEl>
                                          <p:spTgt spid="31"/>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30"/>
                                        </p:tgtEl>
                                        <p:attrNameLst>
                                          <p:attrName>style.visibility</p:attrName>
                                        </p:attrNameLst>
                                      </p:cBhvr>
                                      <p:to>
                                        <p:strVal val="visible"/>
                                      </p:to>
                                    </p:set>
                                    <p:animEffect transition="in" filter="wipe(down)">
                                      <p:cBhvr>
                                        <p:cTn id="19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p:bldP spid="47" grpId="0"/>
      <p:bldP spid="48" grpId="0"/>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a:grpSpLocks/>
          </p:cNvGrpSpPr>
          <p:nvPr/>
        </p:nvGrpSpPr>
        <p:grpSpPr bwMode="auto">
          <a:xfrm>
            <a:off x="830537" y="952239"/>
            <a:ext cx="7519915" cy="2964183"/>
            <a:chOff x="-40839" y="0"/>
            <a:chExt cx="10548866" cy="4156475"/>
          </a:xfrm>
        </p:grpSpPr>
        <p:grpSp>
          <p:nvGrpSpPr>
            <p:cNvPr id="6" name="Group 4"/>
            <p:cNvGrpSpPr>
              <a:grpSpLocks/>
            </p:cNvGrpSpPr>
            <p:nvPr/>
          </p:nvGrpSpPr>
          <p:grpSpPr bwMode="auto">
            <a:xfrm>
              <a:off x="576369" y="0"/>
              <a:ext cx="9931658" cy="4146122"/>
              <a:chOff x="0" y="0"/>
              <a:chExt cx="3190685" cy="1332000"/>
            </a:xfrm>
          </p:grpSpPr>
          <p:cxnSp>
            <p:nvCxnSpPr>
              <p:cNvPr id="15" name="直接连接符 3"/>
              <p:cNvCxnSpPr>
                <a:cxnSpLocks noChangeShapeType="1"/>
              </p:cNvCxnSpPr>
              <p:nvPr/>
            </p:nvCxnSpPr>
            <p:spPr bwMode="auto">
              <a:xfrm>
                <a:off x="0" y="107813"/>
                <a:ext cx="3190685" cy="0"/>
              </a:xfrm>
              <a:prstGeom prst="line">
                <a:avLst/>
              </a:prstGeom>
              <a:noFill/>
              <a:ln w="6350" cmpd="sng">
                <a:solidFill>
                  <a:srgbClr val="D9D9D9"/>
                </a:solidFill>
                <a:round/>
                <a:headEnd/>
                <a:tailEnd/>
              </a:ln>
              <a:extLst>
                <a:ext uri="{909E8E84-426E-40DD-AFC4-6F175D3DCCD1}">
                  <a14:hiddenFill xmlns:a14="http://schemas.microsoft.com/office/drawing/2010/main">
                    <a:noFill/>
                  </a14:hiddenFill>
                </a:ext>
              </a:extLst>
            </p:spPr>
          </p:cxnSp>
          <p:cxnSp>
            <p:nvCxnSpPr>
              <p:cNvPr id="16" name="直接连接符 4"/>
              <p:cNvCxnSpPr>
                <a:cxnSpLocks noChangeShapeType="1"/>
              </p:cNvCxnSpPr>
              <p:nvPr/>
            </p:nvCxnSpPr>
            <p:spPr bwMode="auto">
              <a:xfrm>
                <a:off x="0" y="413860"/>
                <a:ext cx="3190685" cy="0"/>
              </a:xfrm>
              <a:prstGeom prst="line">
                <a:avLst/>
              </a:prstGeom>
              <a:noFill/>
              <a:ln w="6350" cmpd="sng">
                <a:solidFill>
                  <a:srgbClr val="D9D9D9"/>
                </a:solidFill>
                <a:round/>
                <a:headEnd/>
                <a:tailEnd/>
              </a:ln>
              <a:extLst>
                <a:ext uri="{909E8E84-426E-40DD-AFC4-6F175D3DCCD1}">
                  <a14:hiddenFill xmlns:a14="http://schemas.microsoft.com/office/drawing/2010/main">
                    <a:noFill/>
                  </a14:hiddenFill>
                </a:ext>
              </a:extLst>
            </p:spPr>
          </p:cxnSp>
          <p:cxnSp>
            <p:nvCxnSpPr>
              <p:cNvPr id="17" name="直接连接符 5"/>
              <p:cNvCxnSpPr>
                <a:cxnSpLocks noChangeShapeType="1"/>
              </p:cNvCxnSpPr>
              <p:nvPr/>
            </p:nvCxnSpPr>
            <p:spPr bwMode="auto">
              <a:xfrm>
                <a:off x="0" y="719907"/>
                <a:ext cx="3190685" cy="0"/>
              </a:xfrm>
              <a:prstGeom prst="line">
                <a:avLst/>
              </a:prstGeom>
              <a:noFill/>
              <a:ln w="6350" cmpd="sng">
                <a:solidFill>
                  <a:srgbClr val="D9D9D9"/>
                </a:solidFill>
                <a:round/>
                <a:headEnd/>
                <a:tailEnd/>
              </a:ln>
              <a:extLst>
                <a:ext uri="{909E8E84-426E-40DD-AFC4-6F175D3DCCD1}">
                  <a14:hiddenFill xmlns:a14="http://schemas.microsoft.com/office/drawing/2010/main">
                    <a:noFill/>
                  </a14:hiddenFill>
                </a:ext>
              </a:extLst>
            </p:spPr>
          </p:cxnSp>
          <p:cxnSp>
            <p:nvCxnSpPr>
              <p:cNvPr id="18" name="直接连接符 6"/>
              <p:cNvCxnSpPr>
                <a:cxnSpLocks noChangeShapeType="1"/>
              </p:cNvCxnSpPr>
              <p:nvPr/>
            </p:nvCxnSpPr>
            <p:spPr bwMode="auto">
              <a:xfrm>
                <a:off x="0" y="1025954"/>
                <a:ext cx="3190685" cy="0"/>
              </a:xfrm>
              <a:prstGeom prst="line">
                <a:avLst/>
              </a:prstGeom>
              <a:noFill/>
              <a:ln w="6350" cmpd="sng">
                <a:solidFill>
                  <a:srgbClr val="D9D9D9"/>
                </a:solidFill>
                <a:round/>
                <a:headEnd/>
                <a:tailEnd/>
              </a:ln>
              <a:extLst>
                <a:ext uri="{909E8E84-426E-40DD-AFC4-6F175D3DCCD1}">
                  <a14:hiddenFill xmlns:a14="http://schemas.microsoft.com/office/drawing/2010/main">
                    <a:noFill/>
                  </a14:hiddenFill>
                </a:ext>
              </a:extLst>
            </p:spPr>
          </p:cxnSp>
          <p:cxnSp>
            <p:nvCxnSpPr>
              <p:cNvPr id="19" name="直接连接符 7"/>
              <p:cNvCxnSpPr>
                <a:cxnSpLocks noChangeShapeType="1"/>
              </p:cNvCxnSpPr>
              <p:nvPr/>
            </p:nvCxnSpPr>
            <p:spPr bwMode="auto">
              <a:xfrm>
                <a:off x="0" y="1332000"/>
                <a:ext cx="3190685" cy="0"/>
              </a:xfrm>
              <a:prstGeom prst="line">
                <a:avLst/>
              </a:prstGeom>
              <a:noFill/>
              <a:ln w="6350" cmpd="sng">
                <a:solidFill>
                  <a:srgbClr val="D9D9D9"/>
                </a:solidFill>
                <a:round/>
                <a:headEnd/>
                <a:tailEnd/>
              </a:ln>
              <a:extLst>
                <a:ext uri="{909E8E84-426E-40DD-AFC4-6F175D3DCCD1}">
                  <a14:hiddenFill xmlns:a14="http://schemas.microsoft.com/office/drawing/2010/main">
                    <a:noFill/>
                  </a14:hiddenFill>
                </a:ext>
              </a:extLst>
            </p:spPr>
          </p:cxnSp>
          <p:cxnSp>
            <p:nvCxnSpPr>
              <p:cNvPr id="20" name="直接连接符 8"/>
              <p:cNvCxnSpPr>
                <a:cxnSpLocks noChangeShapeType="1"/>
              </p:cNvCxnSpPr>
              <p:nvPr/>
            </p:nvCxnSpPr>
            <p:spPr bwMode="auto">
              <a:xfrm>
                <a:off x="0" y="0"/>
                <a:ext cx="0" cy="1332000"/>
              </a:xfrm>
              <a:prstGeom prst="line">
                <a:avLst/>
              </a:prstGeom>
              <a:noFill/>
              <a:ln w="6350" cmpd="sng">
                <a:solidFill>
                  <a:srgbClr val="D9D9D9"/>
                </a:solidFill>
                <a:round/>
                <a:headEnd/>
                <a:tailEnd/>
              </a:ln>
              <a:extLst>
                <a:ext uri="{909E8E84-426E-40DD-AFC4-6F175D3DCCD1}">
                  <a14:hiddenFill xmlns:a14="http://schemas.microsoft.com/office/drawing/2010/main">
                    <a:noFill/>
                  </a14:hiddenFill>
                </a:ext>
              </a:extLst>
            </p:spPr>
          </p:cxnSp>
        </p:grpSp>
        <p:sp>
          <p:nvSpPr>
            <p:cNvPr id="10" name="矩形 9"/>
            <p:cNvSpPr>
              <a:spLocks noChangeArrowheads="1"/>
            </p:cNvSpPr>
            <p:nvPr/>
          </p:nvSpPr>
          <p:spPr bwMode="auto">
            <a:xfrm>
              <a:off x="-40839" y="97410"/>
              <a:ext cx="609841" cy="38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r"/>
              <a:r>
                <a:rPr lang="en-US" altLang="zh-CN" sz="1200" dirty="0">
                  <a:solidFill>
                    <a:schemeClr val="bg1"/>
                  </a:solidFill>
                  <a:latin typeface="Impact" pitchFamily="34" charset="0"/>
                </a:rPr>
                <a:t> 100</a:t>
              </a:r>
              <a:endParaRPr lang="zh-CN" altLang="en-US" sz="1200" dirty="0">
                <a:solidFill>
                  <a:schemeClr val="bg1"/>
                </a:solidFill>
                <a:latin typeface="Impact" pitchFamily="34" charset="0"/>
              </a:endParaRPr>
            </a:p>
          </p:txBody>
        </p:sp>
        <p:sp>
          <p:nvSpPr>
            <p:cNvPr id="11" name="矩形 10"/>
            <p:cNvSpPr>
              <a:spLocks noChangeArrowheads="1"/>
            </p:cNvSpPr>
            <p:nvPr/>
          </p:nvSpPr>
          <p:spPr bwMode="auto">
            <a:xfrm>
              <a:off x="157043" y="3768058"/>
              <a:ext cx="411958" cy="38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r"/>
              <a:r>
                <a:rPr lang="en-US" altLang="zh-CN" sz="1200" dirty="0">
                  <a:solidFill>
                    <a:schemeClr val="bg1"/>
                  </a:solidFill>
                  <a:latin typeface="Impact" pitchFamily="34" charset="0"/>
                </a:rPr>
                <a:t> 0</a:t>
              </a:r>
              <a:endParaRPr lang="zh-CN" altLang="en-US" sz="1200" dirty="0">
                <a:solidFill>
                  <a:schemeClr val="bg1"/>
                </a:solidFill>
                <a:latin typeface="Impact" pitchFamily="34" charset="0"/>
              </a:endParaRPr>
            </a:p>
          </p:txBody>
        </p:sp>
        <p:sp>
          <p:nvSpPr>
            <p:cNvPr id="12" name="矩形 11"/>
            <p:cNvSpPr>
              <a:spLocks noChangeArrowheads="1"/>
            </p:cNvSpPr>
            <p:nvPr/>
          </p:nvSpPr>
          <p:spPr bwMode="auto">
            <a:xfrm>
              <a:off x="40113" y="1989035"/>
              <a:ext cx="528889" cy="38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r"/>
              <a:r>
                <a:rPr lang="en-US" altLang="zh-CN" sz="1200" dirty="0">
                  <a:solidFill>
                    <a:schemeClr val="bg1"/>
                  </a:solidFill>
                  <a:latin typeface="Impact" pitchFamily="34" charset="0"/>
                </a:rPr>
                <a:t> 50</a:t>
              </a:r>
              <a:endParaRPr lang="zh-CN" altLang="en-US" sz="1200" dirty="0">
                <a:solidFill>
                  <a:schemeClr val="bg1"/>
                </a:solidFill>
                <a:latin typeface="Impact" pitchFamily="34" charset="0"/>
              </a:endParaRPr>
            </a:p>
          </p:txBody>
        </p:sp>
        <p:sp>
          <p:nvSpPr>
            <p:cNvPr id="13" name="矩形 27"/>
            <p:cNvSpPr>
              <a:spLocks noChangeArrowheads="1"/>
            </p:cNvSpPr>
            <p:nvPr/>
          </p:nvSpPr>
          <p:spPr bwMode="auto">
            <a:xfrm>
              <a:off x="69347" y="1052209"/>
              <a:ext cx="499656" cy="38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r"/>
              <a:r>
                <a:rPr lang="en-US" altLang="zh-CN" sz="1200" dirty="0">
                  <a:solidFill>
                    <a:schemeClr val="bg1"/>
                  </a:solidFill>
                  <a:latin typeface="Impact" pitchFamily="34" charset="0"/>
                </a:rPr>
                <a:t> 75</a:t>
              </a:r>
              <a:endParaRPr lang="zh-CN" altLang="en-US" sz="1200" dirty="0">
                <a:solidFill>
                  <a:schemeClr val="bg1"/>
                </a:solidFill>
                <a:latin typeface="Impact" pitchFamily="34" charset="0"/>
              </a:endParaRPr>
            </a:p>
          </p:txBody>
        </p:sp>
        <p:sp>
          <p:nvSpPr>
            <p:cNvPr id="14" name="矩形 28"/>
            <p:cNvSpPr>
              <a:spLocks noChangeArrowheads="1"/>
            </p:cNvSpPr>
            <p:nvPr/>
          </p:nvSpPr>
          <p:spPr bwMode="auto">
            <a:xfrm>
              <a:off x="46859" y="2943834"/>
              <a:ext cx="522143" cy="38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r"/>
              <a:r>
                <a:rPr lang="en-US" altLang="zh-CN" sz="1200" dirty="0">
                  <a:solidFill>
                    <a:schemeClr val="bg1"/>
                  </a:solidFill>
                  <a:latin typeface="Impact" pitchFamily="34" charset="0"/>
                </a:rPr>
                <a:t> 25</a:t>
              </a:r>
              <a:endParaRPr lang="zh-CN" altLang="en-US" sz="1200" dirty="0">
                <a:solidFill>
                  <a:schemeClr val="bg1"/>
                </a:solidFill>
                <a:latin typeface="Impact" pitchFamily="34" charset="0"/>
              </a:endParaRPr>
            </a:p>
          </p:txBody>
        </p:sp>
      </p:grpSp>
      <p:grpSp>
        <p:nvGrpSpPr>
          <p:cNvPr id="7" name="Group 16"/>
          <p:cNvGrpSpPr>
            <a:grpSpLocks/>
          </p:cNvGrpSpPr>
          <p:nvPr/>
        </p:nvGrpSpPr>
        <p:grpSpPr bwMode="auto">
          <a:xfrm>
            <a:off x="1898511" y="1550205"/>
            <a:ext cx="374598" cy="2380283"/>
            <a:chOff x="0" y="0"/>
            <a:chExt cx="524436" cy="3337933"/>
          </a:xfrm>
        </p:grpSpPr>
        <p:sp>
          <p:nvSpPr>
            <p:cNvPr id="22" name="立方体 43"/>
            <p:cNvSpPr>
              <a:spLocks noChangeArrowheads="1"/>
            </p:cNvSpPr>
            <p:nvPr/>
          </p:nvSpPr>
          <p:spPr bwMode="auto">
            <a:xfrm>
              <a:off x="0" y="1868612"/>
              <a:ext cx="524436" cy="1469321"/>
            </a:xfrm>
            <a:prstGeom prst="cube">
              <a:avLst>
                <a:gd name="adj" fmla="val 25000"/>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23" name="立方体 21"/>
            <p:cNvSpPr>
              <a:spLocks noChangeArrowheads="1"/>
            </p:cNvSpPr>
            <p:nvPr/>
          </p:nvSpPr>
          <p:spPr bwMode="auto">
            <a:xfrm>
              <a:off x="0" y="599347"/>
              <a:ext cx="524436" cy="1469321"/>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24" name="立方体 23"/>
            <p:cNvSpPr>
              <a:spLocks noChangeArrowheads="1"/>
            </p:cNvSpPr>
            <p:nvPr/>
          </p:nvSpPr>
          <p:spPr bwMode="auto">
            <a:xfrm>
              <a:off x="0" y="0"/>
              <a:ext cx="524436" cy="1109233"/>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grpSp>
      <p:grpSp>
        <p:nvGrpSpPr>
          <p:cNvPr id="8" name="Group 20"/>
          <p:cNvGrpSpPr>
            <a:grpSpLocks/>
          </p:cNvGrpSpPr>
          <p:nvPr/>
        </p:nvGrpSpPr>
        <p:grpSpPr bwMode="auto">
          <a:xfrm>
            <a:off x="3009947" y="2789582"/>
            <a:ext cx="373466" cy="1172024"/>
            <a:chOff x="0" y="0"/>
            <a:chExt cx="524436" cy="1643068"/>
          </a:xfrm>
        </p:grpSpPr>
        <p:sp>
          <p:nvSpPr>
            <p:cNvPr id="26" name="立方体 25"/>
            <p:cNvSpPr>
              <a:spLocks noChangeArrowheads="1"/>
            </p:cNvSpPr>
            <p:nvPr/>
          </p:nvSpPr>
          <p:spPr bwMode="auto">
            <a:xfrm>
              <a:off x="0" y="1051352"/>
              <a:ext cx="524436" cy="591716"/>
            </a:xfrm>
            <a:prstGeom prst="cube">
              <a:avLst>
                <a:gd name="adj" fmla="val 25000"/>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27" name="立方体 26"/>
            <p:cNvSpPr>
              <a:spLocks noChangeArrowheads="1"/>
            </p:cNvSpPr>
            <p:nvPr/>
          </p:nvSpPr>
          <p:spPr bwMode="auto">
            <a:xfrm>
              <a:off x="0" y="585478"/>
              <a:ext cx="524436" cy="640331"/>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28" name="立方体 29"/>
            <p:cNvSpPr>
              <a:spLocks noChangeArrowheads="1"/>
            </p:cNvSpPr>
            <p:nvPr/>
          </p:nvSpPr>
          <p:spPr bwMode="auto">
            <a:xfrm>
              <a:off x="0" y="0"/>
              <a:ext cx="524436" cy="778958"/>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grpSp>
      <p:grpSp>
        <p:nvGrpSpPr>
          <p:cNvPr id="9" name="Group 24"/>
          <p:cNvGrpSpPr>
            <a:grpSpLocks/>
          </p:cNvGrpSpPr>
          <p:nvPr/>
        </p:nvGrpSpPr>
        <p:grpSpPr bwMode="auto">
          <a:xfrm>
            <a:off x="7455807" y="1391072"/>
            <a:ext cx="373466" cy="2535422"/>
            <a:chOff x="0" y="0"/>
            <a:chExt cx="524436" cy="3555137"/>
          </a:xfrm>
        </p:grpSpPr>
        <p:sp>
          <p:nvSpPr>
            <p:cNvPr id="30" name="立方体 36"/>
            <p:cNvSpPr>
              <a:spLocks noChangeArrowheads="1"/>
            </p:cNvSpPr>
            <p:nvPr/>
          </p:nvSpPr>
          <p:spPr bwMode="auto">
            <a:xfrm>
              <a:off x="0" y="2085816"/>
              <a:ext cx="524436" cy="1469321"/>
            </a:xfrm>
            <a:prstGeom prst="cube">
              <a:avLst>
                <a:gd name="adj" fmla="val 25000"/>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31" name="立方体 37"/>
            <p:cNvSpPr>
              <a:spLocks noChangeArrowheads="1"/>
            </p:cNvSpPr>
            <p:nvPr/>
          </p:nvSpPr>
          <p:spPr bwMode="auto">
            <a:xfrm>
              <a:off x="0" y="1133182"/>
              <a:ext cx="524436" cy="1152690"/>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32" name="立方体 38"/>
            <p:cNvSpPr>
              <a:spLocks noChangeArrowheads="1"/>
            </p:cNvSpPr>
            <p:nvPr/>
          </p:nvSpPr>
          <p:spPr bwMode="auto">
            <a:xfrm>
              <a:off x="0" y="0"/>
              <a:ext cx="524436" cy="1326438"/>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grpSp>
      <p:grpSp>
        <p:nvGrpSpPr>
          <p:cNvPr id="21" name="Group 28"/>
          <p:cNvGrpSpPr>
            <a:grpSpLocks/>
          </p:cNvGrpSpPr>
          <p:nvPr/>
        </p:nvGrpSpPr>
        <p:grpSpPr bwMode="auto">
          <a:xfrm>
            <a:off x="4121412" y="2683881"/>
            <a:ext cx="373466" cy="1275071"/>
            <a:chOff x="0" y="0"/>
            <a:chExt cx="524436" cy="1787675"/>
          </a:xfrm>
        </p:grpSpPr>
        <p:sp>
          <p:nvSpPr>
            <p:cNvPr id="34" name="立方体 40"/>
            <p:cNvSpPr>
              <a:spLocks noChangeArrowheads="1"/>
            </p:cNvSpPr>
            <p:nvPr/>
          </p:nvSpPr>
          <p:spPr bwMode="auto">
            <a:xfrm>
              <a:off x="0" y="1176190"/>
              <a:ext cx="524436" cy="611485"/>
            </a:xfrm>
            <a:prstGeom prst="cube">
              <a:avLst>
                <a:gd name="adj" fmla="val 25000"/>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35" name="立方体 41"/>
            <p:cNvSpPr>
              <a:spLocks noChangeArrowheads="1"/>
            </p:cNvSpPr>
            <p:nvPr/>
          </p:nvSpPr>
          <p:spPr bwMode="auto">
            <a:xfrm>
              <a:off x="0" y="640741"/>
              <a:ext cx="524436" cy="678070"/>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36" name="立方体 42"/>
            <p:cNvSpPr>
              <a:spLocks noChangeArrowheads="1"/>
            </p:cNvSpPr>
            <p:nvPr/>
          </p:nvSpPr>
          <p:spPr bwMode="auto">
            <a:xfrm>
              <a:off x="0" y="0"/>
              <a:ext cx="524436" cy="830039"/>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grpSp>
      <p:grpSp>
        <p:nvGrpSpPr>
          <p:cNvPr id="25" name="Group 32"/>
          <p:cNvGrpSpPr>
            <a:grpSpLocks/>
          </p:cNvGrpSpPr>
          <p:nvPr/>
        </p:nvGrpSpPr>
        <p:grpSpPr bwMode="auto">
          <a:xfrm>
            <a:off x="5232877" y="2477125"/>
            <a:ext cx="373466" cy="1476636"/>
            <a:chOff x="0" y="0"/>
            <a:chExt cx="524436" cy="2069935"/>
          </a:xfrm>
        </p:grpSpPr>
        <p:sp>
          <p:nvSpPr>
            <p:cNvPr id="38" name="立方体 50"/>
            <p:cNvSpPr>
              <a:spLocks noChangeArrowheads="1"/>
            </p:cNvSpPr>
            <p:nvPr/>
          </p:nvSpPr>
          <p:spPr bwMode="auto">
            <a:xfrm>
              <a:off x="0" y="1075229"/>
              <a:ext cx="524436" cy="994706"/>
            </a:xfrm>
            <a:prstGeom prst="cube">
              <a:avLst>
                <a:gd name="adj" fmla="val 25000"/>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39" name="立方体 51"/>
            <p:cNvSpPr>
              <a:spLocks noChangeArrowheads="1"/>
            </p:cNvSpPr>
            <p:nvPr/>
          </p:nvSpPr>
          <p:spPr bwMode="auto">
            <a:xfrm>
              <a:off x="0" y="651430"/>
              <a:ext cx="524436" cy="554396"/>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40" name="立方体 52"/>
            <p:cNvSpPr>
              <a:spLocks noChangeArrowheads="1"/>
            </p:cNvSpPr>
            <p:nvPr/>
          </p:nvSpPr>
          <p:spPr bwMode="auto">
            <a:xfrm>
              <a:off x="0" y="0"/>
              <a:ext cx="524436" cy="800669"/>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grpSp>
      <p:grpSp>
        <p:nvGrpSpPr>
          <p:cNvPr id="29" name="Group 36"/>
          <p:cNvGrpSpPr>
            <a:grpSpLocks/>
          </p:cNvGrpSpPr>
          <p:nvPr/>
        </p:nvGrpSpPr>
        <p:grpSpPr bwMode="auto">
          <a:xfrm>
            <a:off x="6344342" y="2194867"/>
            <a:ext cx="373466" cy="1751808"/>
            <a:chOff x="0" y="0"/>
            <a:chExt cx="524436" cy="2456252"/>
          </a:xfrm>
        </p:grpSpPr>
        <p:sp>
          <p:nvSpPr>
            <p:cNvPr id="42" name="立方体 54"/>
            <p:cNvSpPr>
              <a:spLocks noChangeArrowheads="1"/>
            </p:cNvSpPr>
            <p:nvPr/>
          </p:nvSpPr>
          <p:spPr bwMode="auto">
            <a:xfrm>
              <a:off x="0" y="1461546"/>
              <a:ext cx="524436" cy="994706"/>
            </a:xfrm>
            <a:prstGeom prst="cube">
              <a:avLst>
                <a:gd name="adj" fmla="val 25000"/>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43" name="立方体 55"/>
            <p:cNvSpPr>
              <a:spLocks noChangeArrowheads="1"/>
            </p:cNvSpPr>
            <p:nvPr/>
          </p:nvSpPr>
          <p:spPr bwMode="auto">
            <a:xfrm>
              <a:off x="0" y="654417"/>
              <a:ext cx="524436" cy="937726"/>
            </a:xfrm>
            <a:prstGeom prst="cube">
              <a:avLst>
                <a:gd name="adj"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sp>
          <p:nvSpPr>
            <p:cNvPr id="44" name="立方体 56"/>
            <p:cNvSpPr>
              <a:spLocks noChangeArrowheads="1"/>
            </p:cNvSpPr>
            <p:nvPr/>
          </p:nvSpPr>
          <p:spPr bwMode="auto">
            <a:xfrm>
              <a:off x="0" y="0"/>
              <a:ext cx="524436" cy="815117"/>
            </a:xfrm>
            <a:prstGeom prst="cube">
              <a:avLst>
                <a:gd name="adj" fmla="val 25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Verdana" pitchFamily="34" charset="0"/>
                  <a:ea typeface="微软雅黑" pitchFamily="34" charset="-122"/>
                </a:defRPr>
              </a:lvl1pPr>
              <a:lvl2pPr marL="742950" indent="-285750">
                <a:defRPr>
                  <a:solidFill>
                    <a:schemeClr val="tx1"/>
                  </a:solidFill>
                  <a:latin typeface="Verdana" pitchFamily="34" charset="0"/>
                  <a:ea typeface="微软雅黑" pitchFamily="34" charset="-122"/>
                </a:defRPr>
              </a:lvl2pPr>
              <a:lvl3pPr marL="1143000" indent="-228600">
                <a:defRPr>
                  <a:solidFill>
                    <a:schemeClr val="tx1"/>
                  </a:solidFill>
                  <a:latin typeface="Verdana" pitchFamily="34" charset="0"/>
                  <a:ea typeface="微软雅黑" pitchFamily="34" charset="-122"/>
                </a:defRPr>
              </a:lvl3pPr>
              <a:lvl4pPr marL="1600200" indent="-228600">
                <a:defRPr>
                  <a:solidFill>
                    <a:schemeClr val="tx1"/>
                  </a:solidFill>
                  <a:latin typeface="Verdana" pitchFamily="34" charset="0"/>
                  <a:ea typeface="微软雅黑" pitchFamily="34" charset="-122"/>
                </a:defRPr>
              </a:lvl4pPr>
              <a:lvl5pPr marL="2057400" indent="-228600">
                <a:defRPr>
                  <a:solidFill>
                    <a:schemeClr val="tx1"/>
                  </a:solidFill>
                  <a:latin typeface="Verdana" pitchFamily="34" charset="0"/>
                  <a:ea typeface="微软雅黑" pitchFamily="34" charset="-122"/>
                </a:defRPr>
              </a:lvl5pPr>
              <a:lvl6pPr marL="25146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6pPr>
              <a:lvl7pPr marL="29718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7pPr>
              <a:lvl8pPr marL="34290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8pPr>
              <a:lvl9pPr marL="3886200" indent="-228600" fontAlgn="base">
                <a:spcBef>
                  <a:spcPct val="0"/>
                </a:spcBef>
                <a:spcAft>
                  <a:spcPct val="0"/>
                </a:spcAft>
                <a:buFont typeface="Arial" pitchFamily="34" charset="0"/>
                <a:defRPr>
                  <a:solidFill>
                    <a:schemeClr val="tx1"/>
                  </a:solidFill>
                  <a:latin typeface="Verdana" pitchFamily="34" charset="0"/>
                  <a:ea typeface="微软雅黑" pitchFamily="34" charset="-122"/>
                </a:defRPr>
              </a:lvl9pPr>
            </a:lstStyle>
            <a:p>
              <a:pPr algn="ctr"/>
              <a:endParaRPr lang="zh-CN" altLang="en-US">
                <a:solidFill>
                  <a:schemeClr val="bg1"/>
                </a:solidFill>
              </a:endParaRPr>
            </a:p>
          </p:txBody>
        </p:sp>
      </p:grpSp>
      <p:sp>
        <p:nvSpPr>
          <p:cNvPr id="45" name="矩形 44"/>
          <p:cNvSpPr/>
          <p:nvPr/>
        </p:nvSpPr>
        <p:spPr>
          <a:xfrm>
            <a:off x="1819128" y="4384107"/>
            <a:ext cx="375677" cy="3895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solidFill>
                <a:schemeClr val="bg1"/>
              </a:solidFill>
            </a:endParaRPr>
          </a:p>
        </p:txBody>
      </p:sp>
      <p:sp>
        <p:nvSpPr>
          <p:cNvPr id="46" name="TextBox 45"/>
          <p:cNvSpPr txBox="1"/>
          <p:nvPr/>
        </p:nvSpPr>
        <p:spPr>
          <a:xfrm>
            <a:off x="2409608" y="4377825"/>
            <a:ext cx="753998" cy="253887"/>
          </a:xfrm>
          <a:prstGeom prst="rect">
            <a:avLst/>
          </a:prstGeom>
          <a:noFill/>
        </p:spPr>
        <p:txBody>
          <a:bodyPr wrap="none" lIns="68553" tIns="34276" rIns="68553" bIns="34276"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sp>
        <p:nvSpPr>
          <p:cNvPr id="51" name="矩形 50"/>
          <p:cNvSpPr/>
          <p:nvPr/>
        </p:nvSpPr>
        <p:spPr>
          <a:xfrm>
            <a:off x="3732442" y="4384107"/>
            <a:ext cx="375677" cy="3895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solidFill>
                <a:schemeClr val="bg1"/>
              </a:solidFill>
            </a:endParaRPr>
          </a:p>
        </p:txBody>
      </p:sp>
      <p:sp>
        <p:nvSpPr>
          <p:cNvPr id="52" name="TextBox 51"/>
          <p:cNvSpPr txBox="1"/>
          <p:nvPr/>
        </p:nvSpPr>
        <p:spPr>
          <a:xfrm>
            <a:off x="4322922" y="4377825"/>
            <a:ext cx="753998" cy="253887"/>
          </a:xfrm>
          <a:prstGeom prst="rect">
            <a:avLst/>
          </a:prstGeom>
          <a:noFill/>
        </p:spPr>
        <p:txBody>
          <a:bodyPr wrap="none" lIns="68553" tIns="34276" rIns="68553" bIns="34276"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sp>
        <p:nvSpPr>
          <p:cNvPr id="53" name="矩形 52"/>
          <p:cNvSpPr/>
          <p:nvPr/>
        </p:nvSpPr>
        <p:spPr>
          <a:xfrm>
            <a:off x="5696157" y="4384107"/>
            <a:ext cx="375677" cy="3895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53" tIns="34276" rIns="68553" bIns="34276" rtlCol="0" anchor="ctr"/>
          <a:lstStyle/>
          <a:p>
            <a:pPr algn="ctr"/>
            <a:endParaRPr lang="zh-CN" altLang="en-US">
              <a:solidFill>
                <a:schemeClr val="bg1"/>
              </a:solidFill>
            </a:endParaRPr>
          </a:p>
        </p:txBody>
      </p:sp>
      <p:sp>
        <p:nvSpPr>
          <p:cNvPr id="54" name="TextBox 53"/>
          <p:cNvSpPr txBox="1"/>
          <p:nvPr/>
        </p:nvSpPr>
        <p:spPr>
          <a:xfrm>
            <a:off x="6286638" y="4377825"/>
            <a:ext cx="753998" cy="253887"/>
          </a:xfrm>
          <a:prstGeom prst="rect">
            <a:avLst/>
          </a:prstGeom>
          <a:noFill/>
        </p:spPr>
        <p:txBody>
          <a:bodyPr wrap="none" lIns="68553" tIns="34276" rIns="68553" bIns="34276"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sp>
        <p:nvSpPr>
          <p:cNvPr id="55" name="TextBox 54"/>
          <p:cNvSpPr txBox="1"/>
          <p:nvPr/>
        </p:nvSpPr>
        <p:spPr>
          <a:xfrm>
            <a:off x="2254084" y="4578859"/>
            <a:ext cx="1177191" cy="207721"/>
          </a:xfrm>
          <a:prstGeom prst="rect">
            <a:avLst/>
          </a:prstGeom>
          <a:noFill/>
        </p:spPr>
        <p:txBody>
          <a:bodyPr wrap="none" lIns="68553" tIns="34276" rIns="68553" bIns="34276" rtlCol="0">
            <a:spAutoFit/>
          </a:bodyPr>
          <a:lstStyle/>
          <a:p>
            <a:r>
              <a:rPr lang="zh-CN" altLang="en-US" sz="900" dirty="0">
                <a:solidFill>
                  <a:schemeClr val="bg1"/>
                </a:solidFill>
                <a:latin typeface="微软雅黑" panose="020B0503020204020204" pitchFamily="34" charset="-122"/>
                <a:ea typeface="微软雅黑" panose="020B0503020204020204" pitchFamily="34" charset="-122"/>
              </a:rPr>
              <a:t>加入文字说明和意义</a:t>
            </a:r>
          </a:p>
        </p:txBody>
      </p:sp>
      <p:sp>
        <p:nvSpPr>
          <p:cNvPr id="56" name="TextBox 55"/>
          <p:cNvSpPr txBox="1"/>
          <p:nvPr/>
        </p:nvSpPr>
        <p:spPr>
          <a:xfrm>
            <a:off x="4167398" y="4578859"/>
            <a:ext cx="1177191" cy="207721"/>
          </a:xfrm>
          <a:prstGeom prst="rect">
            <a:avLst/>
          </a:prstGeom>
          <a:noFill/>
        </p:spPr>
        <p:txBody>
          <a:bodyPr wrap="none" lIns="68553" tIns="34276" rIns="68553" bIns="34276" rtlCol="0">
            <a:spAutoFit/>
          </a:bodyPr>
          <a:lstStyle/>
          <a:p>
            <a:r>
              <a:rPr lang="zh-CN" altLang="en-US" sz="900" dirty="0">
                <a:solidFill>
                  <a:schemeClr val="bg1"/>
                </a:solidFill>
                <a:latin typeface="微软雅黑" panose="020B0503020204020204" pitchFamily="34" charset="-122"/>
                <a:ea typeface="微软雅黑" panose="020B0503020204020204" pitchFamily="34" charset="-122"/>
              </a:rPr>
              <a:t>加入文字说明和意义</a:t>
            </a:r>
          </a:p>
        </p:txBody>
      </p:sp>
      <p:sp>
        <p:nvSpPr>
          <p:cNvPr id="57" name="TextBox 56"/>
          <p:cNvSpPr txBox="1"/>
          <p:nvPr/>
        </p:nvSpPr>
        <p:spPr>
          <a:xfrm>
            <a:off x="6131113" y="4578859"/>
            <a:ext cx="1177191" cy="207721"/>
          </a:xfrm>
          <a:prstGeom prst="rect">
            <a:avLst/>
          </a:prstGeom>
          <a:noFill/>
        </p:spPr>
        <p:txBody>
          <a:bodyPr wrap="none" lIns="68553" tIns="34276" rIns="68553" bIns="34276" rtlCol="0">
            <a:spAutoFit/>
          </a:bodyPr>
          <a:lstStyle/>
          <a:p>
            <a:r>
              <a:rPr lang="zh-CN" altLang="en-US" sz="900" dirty="0">
                <a:solidFill>
                  <a:schemeClr val="bg1"/>
                </a:solidFill>
                <a:latin typeface="微软雅黑" panose="020B0503020204020204" pitchFamily="34" charset="-122"/>
                <a:ea typeface="微软雅黑" panose="020B0503020204020204" pitchFamily="34" charset="-122"/>
              </a:rPr>
              <a:t>加入文字说明和意义</a:t>
            </a:r>
          </a:p>
        </p:txBody>
      </p:sp>
      <p:sp>
        <p:nvSpPr>
          <p:cNvPr id="58" name="TextBox 57"/>
          <p:cNvSpPr txBox="1"/>
          <p:nvPr/>
        </p:nvSpPr>
        <p:spPr>
          <a:xfrm>
            <a:off x="1766014" y="3975251"/>
            <a:ext cx="535990" cy="253887"/>
          </a:xfrm>
          <a:prstGeom prst="rect">
            <a:avLst/>
          </a:prstGeom>
          <a:noFill/>
        </p:spPr>
        <p:txBody>
          <a:bodyPr wrap="none" lIns="68553" tIns="34276" rIns="68553" bIns="34276"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2</a:t>
            </a:r>
            <a:r>
              <a:rPr lang="zh-CN" altLang="en-US" sz="1200" dirty="0">
                <a:solidFill>
                  <a:schemeClr val="bg1"/>
                </a:solidFill>
                <a:latin typeface="微软雅黑" panose="020B0503020204020204" pitchFamily="34" charset="-122"/>
                <a:ea typeface="微软雅黑" panose="020B0503020204020204" pitchFamily="34" charset="-122"/>
              </a:rPr>
              <a:t>月份</a:t>
            </a:r>
          </a:p>
        </p:txBody>
      </p:sp>
      <p:sp>
        <p:nvSpPr>
          <p:cNvPr id="59" name="TextBox 58"/>
          <p:cNvSpPr txBox="1"/>
          <p:nvPr/>
        </p:nvSpPr>
        <p:spPr>
          <a:xfrm>
            <a:off x="2928685" y="3979198"/>
            <a:ext cx="535990" cy="253887"/>
          </a:xfrm>
          <a:prstGeom prst="rect">
            <a:avLst/>
          </a:prstGeom>
          <a:noFill/>
        </p:spPr>
        <p:txBody>
          <a:bodyPr wrap="none" lIns="68553" tIns="34276" rIns="68553" bIns="34276"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4</a:t>
            </a:r>
            <a:r>
              <a:rPr lang="zh-CN" altLang="en-US" sz="1200" dirty="0">
                <a:solidFill>
                  <a:schemeClr val="bg1"/>
                </a:solidFill>
                <a:latin typeface="微软雅黑" panose="020B0503020204020204" pitchFamily="34" charset="-122"/>
                <a:ea typeface="微软雅黑" panose="020B0503020204020204" pitchFamily="34" charset="-122"/>
              </a:rPr>
              <a:t>月份</a:t>
            </a:r>
          </a:p>
        </p:txBody>
      </p:sp>
      <p:sp>
        <p:nvSpPr>
          <p:cNvPr id="60" name="TextBox 59"/>
          <p:cNvSpPr txBox="1"/>
          <p:nvPr/>
        </p:nvSpPr>
        <p:spPr>
          <a:xfrm>
            <a:off x="4040149" y="3979198"/>
            <a:ext cx="535990" cy="253887"/>
          </a:xfrm>
          <a:prstGeom prst="rect">
            <a:avLst/>
          </a:prstGeom>
          <a:noFill/>
        </p:spPr>
        <p:txBody>
          <a:bodyPr wrap="none" lIns="68553" tIns="34276" rIns="68553" bIns="34276"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6</a:t>
            </a:r>
            <a:r>
              <a:rPr lang="zh-CN" altLang="en-US" sz="1200" dirty="0">
                <a:solidFill>
                  <a:schemeClr val="bg1"/>
                </a:solidFill>
                <a:latin typeface="微软雅黑" panose="020B0503020204020204" pitchFamily="34" charset="-122"/>
                <a:ea typeface="微软雅黑" panose="020B0503020204020204" pitchFamily="34" charset="-122"/>
              </a:rPr>
              <a:t>月份</a:t>
            </a:r>
          </a:p>
        </p:txBody>
      </p:sp>
      <p:sp>
        <p:nvSpPr>
          <p:cNvPr id="61" name="TextBox 60"/>
          <p:cNvSpPr txBox="1"/>
          <p:nvPr/>
        </p:nvSpPr>
        <p:spPr>
          <a:xfrm>
            <a:off x="5151614" y="3979198"/>
            <a:ext cx="535990" cy="253887"/>
          </a:xfrm>
          <a:prstGeom prst="rect">
            <a:avLst/>
          </a:prstGeom>
          <a:noFill/>
        </p:spPr>
        <p:txBody>
          <a:bodyPr wrap="none" lIns="68553" tIns="34276" rIns="68553" bIns="34276"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8</a:t>
            </a:r>
            <a:r>
              <a:rPr lang="zh-CN" altLang="en-US" sz="1200" dirty="0">
                <a:solidFill>
                  <a:schemeClr val="bg1"/>
                </a:solidFill>
                <a:latin typeface="微软雅黑" panose="020B0503020204020204" pitchFamily="34" charset="-122"/>
                <a:ea typeface="微软雅黑" panose="020B0503020204020204" pitchFamily="34" charset="-122"/>
              </a:rPr>
              <a:t>月份</a:t>
            </a:r>
          </a:p>
        </p:txBody>
      </p:sp>
      <p:sp>
        <p:nvSpPr>
          <p:cNvPr id="62" name="TextBox 61"/>
          <p:cNvSpPr txBox="1"/>
          <p:nvPr/>
        </p:nvSpPr>
        <p:spPr>
          <a:xfrm>
            <a:off x="6304620" y="3979198"/>
            <a:ext cx="625758" cy="253887"/>
          </a:xfrm>
          <a:prstGeom prst="rect">
            <a:avLst/>
          </a:prstGeom>
          <a:noFill/>
        </p:spPr>
        <p:txBody>
          <a:bodyPr wrap="none" lIns="68553" tIns="34276" rIns="68553" bIns="34276"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10</a:t>
            </a:r>
            <a:r>
              <a:rPr lang="zh-CN" altLang="en-US" sz="1200" dirty="0">
                <a:solidFill>
                  <a:schemeClr val="bg1"/>
                </a:solidFill>
                <a:latin typeface="微软雅黑" panose="020B0503020204020204" pitchFamily="34" charset="-122"/>
                <a:ea typeface="微软雅黑" panose="020B0503020204020204" pitchFamily="34" charset="-122"/>
              </a:rPr>
              <a:t>月份</a:t>
            </a:r>
          </a:p>
        </p:txBody>
      </p:sp>
      <p:sp>
        <p:nvSpPr>
          <p:cNvPr id="63" name="TextBox 62"/>
          <p:cNvSpPr txBox="1"/>
          <p:nvPr/>
        </p:nvSpPr>
        <p:spPr>
          <a:xfrm>
            <a:off x="7329660" y="3979198"/>
            <a:ext cx="625758" cy="253887"/>
          </a:xfrm>
          <a:prstGeom prst="rect">
            <a:avLst/>
          </a:prstGeom>
          <a:noFill/>
        </p:spPr>
        <p:txBody>
          <a:bodyPr wrap="none" lIns="68553" tIns="34276" rIns="68553" bIns="34276"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12</a:t>
            </a:r>
            <a:r>
              <a:rPr lang="zh-CN" altLang="en-US" sz="1200" dirty="0">
                <a:solidFill>
                  <a:schemeClr val="bg1"/>
                </a:solidFill>
                <a:latin typeface="微软雅黑" panose="020B0503020204020204" pitchFamily="34" charset="-122"/>
                <a:ea typeface="微软雅黑" panose="020B0503020204020204" pitchFamily="34" charset="-122"/>
              </a:rPr>
              <a:t>月份</a:t>
            </a:r>
          </a:p>
        </p:txBody>
      </p:sp>
    </p:spTree>
    <p:extLst>
      <p:ext uri="{BB962C8B-B14F-4D97-AF65-F5344CB8AC3E}">
        <p14:creationId xmlns:p14="http://schemas.microsoft.com/office/powerpoint/2010/main" val="19432224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22" presetClass="entr" presetSubtype="4" fill="hold" nodeType="withEffect">
                                  <p:stCondLst>
                                    <p:cond delay="200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22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250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275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nodeType="withEffect">
                                  <p:stCondLst>
                                    <p:cond delay="300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par>
                                <p:cTn id="25" presetID="22" presetClass="entr" presetSubtype="4" fill="hold" nodeType="withEffect">
                                  <p:stCondLst>
                                    <p:cond delay="325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 presetClass="entr" presetSubtype="4" fill="hold" grpId="0" nodeType="withEffect">
                                  <p:stCondLst>
                                    <p:cond delay="3250"/>
                                  </p:stCondLst>
                                  <p:childTnLst>
                                    <p:set>
                                      <p:cBhvr>
                                        <p:cTn id="29" dur="1" fill="hold">
                                          <p:stCondLst>
                                            <p:cond delay="0"/>
                                          </p:stCondLst>
                                        </p:cTn>
                                        <p:tgtEl>
                                          <p:spTgt spid="58"/>
                                        </p:tgtEl>
                                        <p:attrNameLst>
                                          <p:attrName>style.visibility</p:attrName>
                                        </p:attrNameLst>
                                      </p:cBhvr>
                                      <p:to>
                                        <p:strVal val="visible"/>
                                      </p:to>
                                    </p:set>
                                    <p:anim calcmode="lin" valueType="num">
                                      <p:cBhvr additive="base">
                                        <p:cTn id="30" dur="500" fill="hold"/>
                                        <p:tgtEl>
                                          <p:spTgt spid="58"/>
                                        </p:tgtEl>
                                        <p:attrNameLst>
                                          <p:attrName>ppt_x</p:attrName>
                                        </p:attrNameLst>
                                      </p:cBhvr>
                                      <p:tavLst>
                                        <p:tav tm="0">
                                          <p:val>
                                            <p:strVal val="#ppt_x"/>
                                          </p:val>
                                        </p:tav>
                                        <p:tav tm="100000">
                                          <p:val>
                                            <p:strVal val="#ppt_x"/>
                                          </p:val>
                                        </p:tav>
                                      </p:tavLst>
                                    </p:anim>
                                    <p:anim calcmode="lin" valueType="num">
                                      <p:cBhvr additive="base">
                                        <p:cTn id="31" dur="500" fill="hold"/>
                                        <p:tgtEl>
                                          <p:spTgt spid="5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325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fill="hold"/>
                                        <p:tgtEl>
                                          <p:spTgt spid="59"/>
                                        </p:tgtEl>
                                        <p:attrNameLst>
                                          <p:attrName>ppt_x</p:attrName>
                                        </p:attrNameLst>
                                      </p:cBhvr>
                                      <p:tavLst>
                                        <p:tav tm="0">
                                          <p:val>
                                            <p:strVal val="#ppt_x"/>
                                          </p:val>
                                        </p:tav>
                                        <p:tav tm="100000">
                                          <p:val>
                                            <p:strVal val="#ppt_x"/>
                                          </p:val>
                                        </p:tav>
                                      </p:tavLst>
                                    </p:anim>
                                    <p:anim calcmode="lin" valueType="num">
                                      <p:cBhvr additive="base">
                                        <p:cTn id="35" dur="500" fill="hold"/>
                                        <p:tgtEl>
                                          <p:spTgt spid="5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325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3250"/>
                                  </p:stCondLst>
                                  <p:childTnLst>
                                    <p:set>
                                      <p:cBhvr>
                                        <p:cTn id="41" dur="1" fill="hold">
                                          <p:stCondLst>
                                            <p:cond delay="0"/>
                                          </p:stCondLst>
                                        </p:cTn>
                                        <p:tgtEl>
                                          <p:spTgt spid="61"/>
                                        </p:tgtEl>
                                        <p:attrNameLst>
                                          <p:attrName>style.visibility</p:attrName>
                                        </p:attrNameLst>
                                      </p:cBhvr>
                                      <p:to>
                                        <p:strVal val="visible"/>
                                      </p:to>
                                    </p:set>
                                    <p:anim calcmode="lin" valueType="num">
                                      <p:cBhvr additive="base">
                                        <p:cTn id="42" dur="500" fill="hold"/>
                                        <p:tgtEl>
                                          <p:spTgt spid="61"/>
                                        </p:tgtEl>
                                        <p:attrNameLst>
                                          <p:attrName>ppt_x</p:attrName>
                                        </p:attrNameLst>
                                      </p:cBhvr>
                                      <p:tavLst>
                                        <p:tav tm="0">
                                          <p:val>
                                            <p:strVal val="#ppt_x"/>
                                          </p:val>
                                        </p:tav>
                                        <p:tav tm="100000">
                                          <p:val>
                                            <p:strVal val="#ppt_x"/>
                                          </p:val>
                                        </p:tav>
                                      </p:tavLst>
                                    </p:anim>
                                    <p:anim calcmode="lin" valueType="num">
                                      <p:cBhvr additive="base">
                                        <p:cTn id="43" dur="500" fill="hold"/>
                                        <p:tgtEl>
                                          <p:spTgt spid="6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3250"/>
                                  </p:stCondLst>
                                  <p:childTnLst>
                                    <p:set>
                                      <p:cBhvr>
                                        <p:cTn id="45" dur="1" fill="hold">
                                          <p:stCondLst>
                                            <p:cond delay="0"/>
                                          </p:stCondLst>
                                        </p:cTn>
                                        <p:tgtEl>
                                          <p:spTgt spid="62"/>
                                        </p:tgtEl>
                                        <p:attrNameLst>
                                          <p:attrName>style.visibility</p:attrName>
                                        </p:attrNameLst>
                                      </p:cBhvr>
                                      <p:to>
                                        <p:strVal val="visible"/>
                                      </p:to>
                                    </p:set>
                                    <p:anim calcmode="lin" valueType="num">
                                      <p:cBhvr additive="base">
                                        <p:cTn id="46" dur="500" fill="hold"/>
                                        <p:tgtEl>
                                          <p:spTgt spid="62"/>
                                        </p:tgtEl>
                                        <p:attrNameLst>
                                          <p:attrName>ppt_x</p:attrName>
                                        </p:attrNameLst>
                                      </p:cBhvr>
                                      <p:tavLst>
                                        <p:tav tm="0">
                                          <p:val>
                                            <p:strVal val="#ppt_x"/>
                                          </p:val>
                                        </p:tav>
                                        <p:tav tm="100000">
                                          <p:val>
                                            <p:strVal val="#ppt_x"/>
                                          </p:val>
                                        </p:tav>
                                      </p:tavLst>
                                    </p:anim>
                                    <p:anim calcmode="lin" valueType="num">
                                      <p:cBhvr additive="base">
                                        <p:cTn id="47" dur="500" fill="hold"/>
                                        <p:tgtEl>
                                          <p:spTgt spid="62"/>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3250"/>
                                  </p:stCondLst>
                                  <p:childTnLst>
                                    <p:set>
                                      <p:cBhvr>
                                        <p:cTn id="49" dur="1" fill="hold">
                                          <p:stCondLst>
                                            <p:cond delay="0"/>
                                          </p:stCondLst>
                                        </p:cTn>
                                        <p:tgtEl>
                                          <p:spTgt spid="63"/>
                                        </p:tgtEl>
                                        <p:attrNameLst>
                                          <p:attrName>style.visibility</p:attrName>
                                        </p:attrNameLst>
                                      </p:cBhvr>
                                      <p:to>
                                        <p:strVal val="visible"/>
                                      </p:to>
                                    </p:set>
                                    <p:anim calcmode="lin" valueType="num">
                                      <p:cBhvr additive="base">
                                        <p:cTn id="50" dur="500" fill="hold"/>
                                        <p:tgtEl>
                                          <p:spTgt spid="63"/>
                                        </p:tgtEl>
                                        <p:attrNameLst>
                                          <p:attrName>ppt_x</p:attrName>
                                        </p:attrNameLst>
                                      </p:cBhvr>
                                      <p:tavLst>
                                        <p:tav tm="0">
                                          <p:val>
                                            <p:strVal val="#ppt_x"/>
                                          </p:val>
                                        </p:tav>
                                        <p:tav tm="100000">
                                          <p:val>
                                            <p:strVal val="#ppt_x"/>
                                          </p:val>
                                        </p:tav>
                                      </p:tavLst>
                                    </p:anim>
                                    <p:anim calcmode="lin" valueType="num">
                                      <p:cBhvr additive="base">
                                        <p:cTn id="51"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additive="base">
                                        <p:cTn id="56" dur="1250" fill="hold"/>
                                        <p:tgtEl>
                                          <p:spTgt spid="45"/>
                                        </p:tgtEl>
                                        <p:attrNameLst>
                                          <p:attrName>ppt_x</p:attrName>
                                        </p:attrNameLst>
                                      </p:cBhvr>
                                      <p:tavLst>
                                        <p:tav tm="0">
                                          <p:val>
                                            <p:strVal val="0-#ppt_w/2"/>
                                          </p:val>
                                        </p:tav>
                                        <p:tav tm="100000">
                                          <p:val>
                                            <p:strVal val="#ppt_x"/>
                                          </p:val>
                                        </p:tav>
                                      </p:tavLst>
                                    </p:anim>
                                    <p:anim calcmode="lin" valueType="num">
                                      <p:cBhvr additive="base">
                                        <p:cTn id="57" dur="1250" fill="hold"/>
                                        <p:tgtEl>
                                          <p:spTgt spid="45"/>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 calcmode="lin" valueType="num">
                                      <p:cBhvr additive="base">
                                        <p:cTn id="60" dur="1250" fill="hold"/>
                                        <p:tgtEl>
                                          <p:spTgt spid="46"/>
                                        </p:tgtEl>
                                        <p:attrNameLst>
                                          <p:attrName>ppt_x</p:attrName>
                                        </p:attrNameLst>
                                      </p:cBhvr>
                                      <p:tavLst>
                                        <p:tav tm="0">
                                          <p:val>
                                            <p:strVal val="0-#ppt_w/2"/>
                                          </p:val>
                                        </p:tav>
                                        <p:tav tm="100000">
                                          <p:val>
                                            <p:strVal val="#ppt_x"/>
                                          </p:val>
                                        </p:tav>
                                      </p:tavLst>
                                    </p:anim>
                                    <p:anim calcmode="lin" valueType="num">
                                      <p:cBhvr additive="base">
                                        <p:cTn id="61" dur="1250" fill="hold"/>
                                        <p:tgtEl>
                                          <p:spTgt spid="46"/>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 calcmode="lin" valueType="num">
                                      <p:cBhvr additive="base">
                                        <p:cTn id="64" dur="1250" fill="hold"/>
                                        <p:tgtEl>
                                          <p:spTgt spid="51"/>
                                        </p:tgtEl>
                                        <p:attrNameLst>
                                          <p:attrName>ppt_x</p:attrName>
                                        </p:attrNameLst>
                                      </p:cBhvr>
                                      <p:tavLst>
                                        <p:tav tm="0">
                                          <p:val>
                                            <p:strVal val="0-#ppt_w/2"/>
                                          </p:val>
                                        </p:tav>
                                        <p:tav tm="100000">
                                          <p:val>
                                            <p:strVal val="#ppt_x"/>
                                          </p:val>
                                        </p:tav>
                                      </p:tavLst>
                                    </p:anim>
                                    <p:anim calcmode="lin" valueType="num">
                                      <p:cBhvr additive="base">
                                        <p:cTn id="65" dur="1250" fill="hold"/>
                                        <p:tgtEl>
                                          <p:spTgt spid="51"/>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additive="base">
                                        <p:cTn id="68" dur="1250" fill="hold"/>
                                        <p:tgtEl>
                                          <p:spTgt spid="52"/>
                                        </p:tgtEl>
                                        <p:attrNameLst>
                                          <p:attrName>ppt_x</p:attrName>
                                        </p:attrNameLst>
                                      </p:cBhvr>
                                      <p:tavLst>
                                        <p:tav tm="0">
                                          <p:val>
                                            <p:strVal val="0-#ppt_w/2"/>
                                          </p:val>
                                        </p:tav>
                                        <p:tav tm="100000">
                                          <p:val>
                                            <p:strVal val="#ppt_x"/>
                                          </p:val>
                                        </p:tav>
                                      </p:tavLst>
                                    </p:anim>
                                    <p:anim calcmode="lin" valueType="num">
                                      <p:cBhvr additive="base">
                                        <p:cTn id="69" dur="1250" fill="hold"/>
                                        <p:tgtEl>
                                          <p:spTgt spid="52"/>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 calcmode="lin" valueType="num">
                                      <p:cBhvr additive="base">
                                        <p:cTn id="72" dur="1250" fill="hold"/>
                                        <p:tgtEl>
                                          <p:spTgt spid="53"/>
                                        </p:tgtEl>
                                        <p:attrNameLst>
                                          <p:attrName>ppt_x</p:attrName>
                                        </p:attrNameLst>
                                      </p:cBhvr>
                                      <p:tavLst>
                                        <p:tav tm="0">
                                          <p:val>
                                            <p:strVal val="0-#ppt_w/2"/>
                                          </p:val>
                                        </p:tav>
                                        <p:tav tm="100000">
                                          <p:val>
                                            <p:strVal val="#ppt_x"/>
                                          </p:val>
                                        </p:tav>
                                      </p:tavLst>
                                    </p:anim>
                                    <p:anim calcmode="lin" valueType="num">
                                      <p:cBhvr additive="base">
                                        <p:cTn id="73" dur="1250" fill="hold"/>
                                        <p:tgtEl>
                                          <p:spTgt spid="53"/>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anim calcmode="lin" valueType="num">
                                      <p:cBhvr additive="base">
                                        <p:cTn id="76" dur="1250" fill="hold"/>
                                        <p:tgtEl>
                                          <p:spTgt spid="54"/>
                                        </p:tgtEl>
                                        <p:attrNameLst>
                                          <p:attrName>ppt_x</p:attrName>
                                        </p:attrNameLst>
                                      </p:cBhvr>
                                      <p:tavLst>
                                        <p:tav tm="0">
                                          <p:val>
                                            <p:strVal val="0-#ppt_w/2"/>
                                          </p:val>
                                        </p:tav>
                                        <p:tav tm="100000">
                                          <p:val>
                                            <p:strVal val="#ppt_x"/>
                                          </p:val>
                                        </p:tav>
                                      </p:tavLst>
                                    </p:anim>
                                    <p:anim calcmode="lin" valueType="num">
                                      <p:cBhvr additive="base">
                                        <p:cTn id="77" dur="1250" fill="hold"/>
                                        <p:tgtEl>
                                          <p:spTgt spid="54"/>
                                        </p:tgtEl>
                                        <p:attrNameLst>
                                          <p:attrName>ppt_y</p:attrName>
                                        </p:attrNameLst>
                                      </p:cBhvr>
                                      <p:tavLst>
                                        <p:tav tm="0">
                                          <p:val>
                                            <p:strVal val="#ppt_y"/>
                                          </p:val>
                                        </p:tav>
                                        <p:tav tm="100000">
                                          <p:val>
                                            <p:strVal val="#ppt_y"/>
                                          </p:val>
                                        </p:tav>
                                      </p:tavLst>
                                    </p:anim>
                                  </p:childTnLst>
                                </p:cTn>
                              </p:par>
                              <p:par>
                                <p:cTn id="78" presetID="2" presetClass="entr" presetSubtype="8"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 calcmode="lin" valueType="num">
                                      <p:cBhvr additive="base">
                                        <p:cTn id="80" dur="1250" fill="hold"/>
                                        <p:tgtEl>
                                          <p:spTgt spid="55"/>
                                        </p:tgtEl>
                                        <p:attrNameLst>
                                          <p:attrName>ppt_x</p:attrName>
                                        </p:attrNameLst>
                                      </p:cBhvr>
                                      <p:tavLst>
                                        <p:tav tm="0">
                                          <p:val>
                                            <p:strVal val="0-#ppt_w/2"/>
                                          </p:val>
                                        </p:tav>
                                        <p:tav tm="100000">
                                          <p:val>
                                            <p:strVal val="#ppt_x"/>
                                          </p:val>
                                        </p:tav>
                                      </p:tavLst>
                                    </p:anim>
                                    <p:anim calcmode="lin" valueType="num">
                                      <p:cBhvr additive="base">
                                        <p:cTn id="81" dur="1250" fill="hold"/>
                                        <p:tgtEl>
                                          <p:spTgt spid="55"/>
                                        </p:tgtEl>
                                        <p:attrNameLst>
                                          <p:attrName>ppt_y</p:attrName>
                                        </p:attrNameLst>
                                      </p:cBhvr>
                                      <p:tavLst>
                                        <p:tav tm="0">
                                          <p:val>
                                            <p:strVal val="#ppt_y"/>
                                          </p:val>
                                        </p:tav>
                                        <p:tav tm="100000">
                                          <p:val>
                                            <p:strVal val="#ppt_y"/>
                                          </p:val>
                                        </p:tav>
                                      </p:tavLst>
                                    </p:anim>
                                  </p:childTnLst>
                                </p:cTn>
                              </p:par>
                              <p:par>
                                <p:cTn id="82" presetID="2" presetClass="entr" presetSubtype="8"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 calcmode="lin" valueType="num">
                                      <p:cBhvr additive="base">
                                        <p:cTn id="84" dur="1250" fill="hold"/>
                                        <p:tgtEl>
                                          <p:spTgt spid="56"/>
                                        </p:tgtEl>
                                        <p:attrNameLst>
                                          <p:attrName>ppt_x</p:attrName>
                                        </p:attrNameLst>
                                      </p:cBhvr>
                                      <p:tavLst>
                                        <p:tav tm="0">
                                          <p:val>
                                            <p:strVal val="0-#ppt_w/2"/>
                                          </p:val>
                                        </p:tav>
                                        <p:tav tm="100000">
                                          <p:val>
                                            <p:strVal val="#ppt_x"/>
                                          </p:val>
                                        </p:tav>
                                      </p:tavLst>
                                    </p:anim>
                                    <p:anim calcmode="lin" valueType="num">
                                      <p:cBhvr additive="base">
                                        <p:cTn id="85" dur="1250" fill="hold"/>
                                        <p:tgtEl>
                                          <p:spTgt spid="56"/>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1250" fill="hold"/>
                                        <p:tgtEl>
                                          <p:spTgt spid="57"/>
                                        </p:tgtEl>
                                        <p:attrNameLst>
                                          <p:attrName>ppt_x</p:attrName>
                                        </p:attrNameLst>
                                      </p:cBhvr>
                                      <p:tavLst>
                                        <p:tav tm="0">
                                          <p:val>
                                            <p:strVal val="0-#ppt_w/2"/>
                                          </p:val>
                                        </p:tav>
                                        <p:tav tm="100000">
                                          <p:val>
                                            <p:strVal val="#ppt_x"/>
                                          </p:val>
                                        </p:tav>
                                      </p:tavLst>
                                    </p:anim>
                                    <p:anim calcmode="lin" valueType="num">
                                      <p:cBhvr additive="base">
                                        <p:cTn id="89" dur="125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1" grpId="0" animBg="1"/>
      <p:bldP spid="52" grpId="0"/>
      <p:bldP spid="53" grpId="0" animBg="1"/>
      <p:bldP spid="54" grpId="0"/>
      <p:bldP spid="55" grpId="0"/>
      <p:bldP spid="56" grpId="0"/>
      <p:bldP spid="57" grpId="0"/>
      <p:bldP spid="58" grpId="0"/>
      <p:bldP spid="59" grpId="0"/>
      <p:bldP spid="60" grpId="0"/>
      <p:bldP spid="61" grpId="0"/>
      <p:bldP spid="62" grpId="0"/>
      <p:bldP spid="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376F5D1-8EB8-4191-ABEA-74298A9BE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 y="0"/>
            <a:ext cx="9142308" cy="5145088"/>
          </a:xfrm>
          <a:prstGeom prst="rect">
            <a:avLst/>
          </a:prstGeom>
        </p:spPr>
      </p:pic>
      <p:sp>
        <p:nvSpPr>
          <p:cNvPr id="4" name="文本框 16"/>
          <p:cNvSpPr txBox="1"/>
          <p:nvPr/>
        </p:nvSpPr>
        <p:spPr>
          <a:xfrm>
            <a:off x="2954470" y="2548433"/>
            <a:ext cx="2435633" cy="346259"/>
          </a:xfrm>
          <a:prstGeom prst="rect">
            <a:avLst/>
          </a:prstGeom>
          <a:noFill/>
        </p:spPr>
        <p:txBody>
          <a:bodyPr wrap="square" lIns="68589" tIns="34295" rIns="68589" bIns="34295" rtlCol="0">
            <a:spAutoFit/>
          </a:bodyPr>
          <a:lstStyle/>
          <a:p>
            <a:pPr>
              <a:buFontTx/>
              <a:buNone/>
            </a:pPr>
            <a:r>
              <a:rPr lang="zh-CN" altLang="en-US" dirty="0">
                <a:solidFill>
                  <a:schemeClr val="bg1"/>
                </a:solidFill>
                <a:latin typeface="微软雅黑" panose="020B0503020204020204" pitchFamily="34" charset="-122"/>
                <a:ea typeface="微软雅黑" panose="020B0503020204020204" pitchFamily="34" charset="-122"/>
              </a:rPr>
              <a:t>单击此处添加标题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213639" y="2927140"/>
            <a:ext cx="44689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占位符 5"/>
          <p:cNvSpPr txBox="1"/>
          <p:nvPr/>
        </p:nvSpPr>
        <p:spPr>
          <a:xfrm>
            <a:off x="2581791" y="3157049"/>
            <a:ext cx="1152128" cy="263060"/>
          </a:xfrm>
          <a:prstGeom prst="rect">
            <a:avLst/>
          </a:prstGeom>
          <a:ln>
            <a:solidFill>
              <a:schemeClr val="tx1">
                <a:lumMod val="65000"/>
                <a:lumOff val="35000"/>
              </a:schemeClr>
            </a:solidFill>
            <a:prstDash val="sysDot"/>
          </a:ln>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050" b="0" dirty="0">
                <a:solidFill>
                  <a:schemeClr val="bg1"/>
                </a:solidFill>
                <a:ea typeface="微软雅黑" panose="020B0503020204020204" pitchFamily="34" charset="-122"/>
              </a:rPr>
              <a:t>此处添加标题</a:t>
            </a:r>
          </a:p>
        </p:txBody>
      </p:sp>
      <p:sp>
        <p:nvSpPr>
          <p:cNvPr id="7" name="文本占位符 5"/>
          <p:cNvSpPr txBox="1"/>
          <p:nvPr/>
        </p:nvSpPr>
        <p:spPr>
          <a:xfrm>
            <a:off x="4062341" y="3160501"/>
            <a:ext cx="1147742" cy="263060"/>
          </a:xfrm>
          <a:prstGeom prst="rect">
            <a:avLst/>
          </a:prstGeom>
          <a:ln>
            <a:solidFill>
              <a:schemeClr val="tx1">
                <a:lumMod val="65000"/>
                <a:lumOff val="35000"/>
              </a:schemeClr>
            </a:solidFill>
            <a:prstDash val="sysDot"/>
          </a:ln>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050" b="0" dirty="0">
                <a:solidFill>
                  <a:schemeClr val="bg1"/>
                </a:solidFill>
                <a:ea typeface="微软雅黑" panose="020B0503020204020204" pitchFamily="34" charset="-122"/>
              </a:rPr>
              <a:t>此处添加标题</a:t>
            </a:r>
          </a:p>
        </p:txBody>
      </p:sp>
      <p:sp>
        <p:nvSpPr>
          <p:cNvPr id="12" name="圆角矩形 10"/>
          <p:cNvSpPr>
            <a:spLocks noChangeArrowheads="1"/>
          </p:cNvSpPr>
          <p:nvPr/>
        </p:nvSpPr>
        <p:spPr bwMode="auto">
          <a:xfrm>
            <a:off x="1213639" y="2476425"/>
            <a:ext cx="1152128" cy="468052"/>
          </a:xfrm>
          <a:prstGeom prst="roundRect">
            <a:avLst>
              <a:gd name="adj" fmla="val 0"/>
            </a:avLst>
          </a:prstGeom>
          <a:solidFill>
            <a:schemeClr val="accent1"/>
          </a:solidFill>
          <a:ln w="9525" algn="ctr">
            <a:noFill/>
            <a:round/>
            <a:headEnd/>
            <a:tailEnd/>
          </a:ln>
        </p:spPr>
        <p:txBody>
          <a:bodyPr/>
          <a:lstStyle/>
          <a:p>
            <a:pPr algn="ctr"/>
            <a:r>
              <a:rPr lang="zh-CN" altLang="en-US" sz="2000" dirty="0">
                <a:solidFill>
                  <a:srgbClr val="FFFFFF"/>
                </a:solidFill>
                <a:latin typeface="微软雅黑" pitchFamily="34" charset="-122"/>
                <a:ea typeface="微软雅黑" pitchFamily="34" charset="-122"/>
              </a:rPr>
              <a:t>Part</a:t>
            </a:r>
            <a:r>
              <a:rPr lang="zh-CN" altLang="en-US" sz="2800" i="1" dirty="0">
                <a:solidFill>
                  <a:srgbClr val="FFFFFF"/>
                </a:solidFill>
                <a:latin typeface="微软雅黑" pitchFamily="34" charset="-122"/>
                <a:ea typeface="微软雅黑" pitchFamily="34" charset="-122"/>
              </a:rPr>
              <a:t> </a:t>
            </a:r>
            <a:r>
              <a:rPr lang="en-US" altLang="zh-CN" sz="2800" dirty="0">
                <a:solidFill>
                  <a:srgbClr val="FFFFFF"/>
                </a:solidFill>
                <a:latin typeface="微软雅黑" pitchFamily="34" charset="-122"/>
                <a:ea typeface="微软雅黑" pitchFamily="34" charset="-122"/>
              </a:rPr>
              <a:t>3</a:t>
            </a:r>
            <a:endParaRPr lang="zh-CN" altLang="en-US" sz="2800" dirty="0">
              <a:latin typeface="微软雅黑" pitchFamily="34" charset="-122"/>
              <a:ea typeface="微软雅黑" pitchFamily="34" charset="-122"/>
            </a:endParaRPr>
          </a:p>
        </p:txBody>
      </p:sp>
      <p:pic>
        <p:nvPicPr>
          <p:cNvPr id="10" name="图片 9">
            <a:extLst>
              <a:ext uri="{FF2B5EF4-FFF2-40B4-BE49-F238E27FC236}">
                <a16:creationId xmlns:a16="http://schemas.microsoft.com/office/drawing/2014/main" id="{549E1A85-4D3E-4367-9056-0B9084169129}"/>
              </a:ext>
            </a:extLst>
          </p:cNvPr>
          <p:cNvPicPr>
            <a:picLocks noChangeAspect="1"/>
          </p:cNvPicPr>
          <p:nvPr/>
        </p:nvPicPr>
        <p:blipFill rotWithShape="1">
          <a:blip r:embed="rId4">
            <a:extLst>
              <a:ext uri="{28A0092B-C50C-407E-A947-70E740481C1C}">
                <a14:useLocalDpi xmlns:a14="http://schemas.microsoft.com/office/drawing/2010/main" val="0"/>
              </a:ext>
            </a:extLst>
          </a:blip>
          <a:srcRect l="6633" t="18146" r="54097"/>
          <a:stretch/>
        </p:blipFill>
        <p:spPr>
          <a:xfrm flipH="1">
            <a:off x="5538505" y="1141905"/>
            <a:ext cx="2927584" cy="3605144"/>
          </a:xfrm>
          <a:prstGeom prst="rect">
            <a:avLst/>
          </a:prstGeom>
        </p:spPr>
      </p:pic>
    </p:spTree>
    <p:extLst>
      <p:ext uri="{BB962C8B-B14F-4D97-AF65-F5344CB8AC3E}">
        <p14:creationId xmlns:p14="http://schemas.microsoft.com/office/powerpoint/2010/main" val="1676220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8" fill="hold" grpId="0" nodeType="withEffect">
                                  <p:stCondLst>
                                    <p:cond delay="30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400"/>
                                        <p:tgtEl>
                                          <p:spTgt spid="6"/>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20"/>
          <p:cNvGrpSpPr/>
          <p:nvPr/>
        </p:nvGrpSpPr>
        <p:grpSpPr>
          <a:xfrm>
            <a:off x="2553586" y="1514442"/>
            <a:ext cx="1849061" cy="1709384"/>
            <a:chOff x="3201431" y="1806525"/>
            <a:chExt cx="1956750" cy="2020951"/>
          </a:xfrm>
          <a:solidFill>
            <a:schemeClr val="accent1"/>
          </a:solidFill>
        </p:grpSpPr>
        <p:sp>
          <p:nvSpPr>
            <p:cNvPr id="11" name="上弧形箭头 2"/>
            <p:cNvSpPr/>
            <p:nvPr/>
          </p:nvSpPr>
          <p:spPr bwMode="auto">
            <a:xfrm rot="19829800">
              <a:off x="3201431" y="1806525"/>
              <a:ext cx="1929267" cy="2020951"/>
            </a:xfrm>
            <a:custGeom>
              <a:avLst/>
              <a:gdLst>
                <a:gd name="connsiteX0" fmla="*/ 3114346 w 3960440"/>
                <a:gd name="connsiteY0" fmla="*/ 3384376 h 3384376"/>
                <a:gd name="connsiteX1" fmla="*/ 2228160 w 3960440"/>
                <a:gd name="connsiteY1" fmla="*/ 2538282 h 3384376"/>
                <a:gd name="connsiteX2" fmla="*/ 2485035 w 3960440"/>
                <a:gd name="connsiteY2" fmla="*/ 2538282 h 3384376"/>
                <a:gd name="connsiteX3" fmla="*/ 1262564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12781 w 3960440"/>
                <a:gd name="connsiteY3" fmla="*/ 1986193 h 3384376"/>
                <a:gd name="connsiteX4" fmla="*/ 1851782 w 3960440"/>
                <a:gd name="connsiteY4" fmla="*/ 391155 h 3384376"/>
                <a:gd name="connsiteX5" fmla="*/ 1851783 w 3960440"/>
                <a:gd name="connsiteY5" fmla="*/ 391155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262563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8" fmla="*/ 2228160 w 3960440"/>
                <a:gd name="connsiteY8" fmla="*/ 2538282 h 3384376"/>
                <a:gd name="connsiteX9" fmla="*/ 2485035 w 3960440"/>
                <a:gd name="connsiteY9" fmla="*/ 2538282 h 3384376"/>
                <a:gd name="connsiteX10" fmla="*/ 1262564 w 3960440"/>
                <a:gd name="connsiteY10" fmla="*/ 0 h 3384376"/>
                <a:gd name="connsiteX0" fmla="*/ 3131660 w 3937662"/>
                <a:gd name="connsiteY0" fmla="*/ 3385291 h 3385291"/>
                <a:gd name="connsiteX1" fmla="*/ 2245474 w 3937662"/>
                <a:gd name="connsiteY1" fmla="*/ 2539197 h 3385291"/>
                <a:gd name="connsiteX2" fmla="*/ 2502349 w 3937662"/>
                <a:gd name="connsiteY2" fmla="*/ 2539197 h 3385291"/>
                <a:gd name="connsiteX3" fmla="*/ 1279878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0" fmla="*/ 1869097 w 3937662"/>
                <a:gd name="connsiteY0" fmla="*/ 392070 h 3385291"/>
                <a:gd name="connsiteX1" fmla="*/ 1195754 w 3937662"/>
                <a:gd name="connsiteY1" fmla="*/ 3385291 h 3385291"/>
                <a:gd name="connsiteX2" fmla="*/ 17314 w 3937662"/>
                <a:gd name="connsiteY2" fmla="*/ 3385291 h 3385291"/>
                <a:gd name="connsiteX3" fmla="*/ 130095 w 3937662"/>
                <a:gd name="connsiteY3" fmla="*/ 1987108 h 3385291"/>
                <a:gd name="connsiteX4" fmla="*/ 1869096 w 3937662"/>
                <a:gd name="connsiteY4" fmla="*/ 392070 h 3385291"/>
                <a:gd name="connsiteX5" fmla="*/ 1869097 w 3937662"/>
                <a:gd name="connsiteY5" fmla="*/ 392070 h 3385291"/>
                <a:gd name="connsiteX0" fmla="*/ 1869097 w 3937662"/>
                <a:gd name="connsiteY0" fmla="*/ 392070 h 3385291"/>
                <a:gd name="connsiteX1" fmla="*/ 0 w 3937662"/>
                <a:gd name="connsiteY1" fmla="*/ 3385291 h 3385291"/>
                <a:gd name="connsiteX2" fmla="*/ 17314 w 3937662"/>
                <a:gd name="connsiteY2" fmla="*/ 3385291 h 3385291"/>
                <a:gd name="connsiteX3" fmla="*/ 1279877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8" fmla="*/ 2245474 w 3937662"/>
                <a:gd name="connsiteY8" fmla="*/ 2539197 h 3385291"/>
                <a:gd name="connsiteX9" fmla="*/ 2502349 w 3937662"/>
                <a:gd name="connsiteY9" fmla="*/ 2539197 h 3385291"/>
                <a:gd name="connsiteX10" fmla="*/ 1279878 w 3937662"/>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693794"/>
                <a:gd name="connsiteX1" fmla="*/ 2259542 w 3951730"/>
                <a:gd name="connsiteY1" fmla="*/ 2539197 h 3693794"/>
                <a:gd name="connsiteX2" fmla="*/ 2516417 w 3951730"/>
                <a:gd name="connsiteY2" fmla="*/ 2539197 h 3693794"/>
                <a:gd name="connsiteX3" fmla="*/ 1293946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45728 w 3951730"/>
                <a:gd name="connsiteY7" fmla="*/ 3385291 h 3693794"/>
                <a:gd name="connsiteX0" fmla="*/ 1883165 w 3951730"/>
                <a:gd name="connsiteY0" fmla="*/ 392070 h 3693794"/>
                <a:gd name="connsiteX1" fmla="*/ 0 w 3951730"/>
                <a:gd name="connsiteY1" fmla="*/ 3343088 h 3693794"/>
                <a:gd name="connsiteX2" fmla="*/ 31382 w 3951730"/>
                <a:gd name="connsiteY2" fmla="*/ 3385291 h 3693794"/>
                <a:gd name="connsiteX3" fmla="*/ 144163 w 3951730"/>
                <a:gd name="connsiteY3" fmla="*/ 1987108 h 3693794"/>
                <a:gd name="connsiteX4" fmla="*/ 1883164 w 3951730"/>
                <a:gd name="connsiteY4" fmla="*/ 392070 h 3693794"/>
                <a:gd name="connsiteX5" fmla="*/ 1883165 w 3951730"/>
                <a:gd name="connsiteY5" fmla="*/ 392070 h 3693794"/>
                <a:gd name="connsiteX0" fmla="*/ 1883165 w 3951730"/>
                <a:gd name="connsiteY0" fmla="*/ 392070 h 3693794"/>
                <a:gd name="connsiteX1" fmla="*/ 14068 w 3951730"/>
                <a:gd name="connsiteY1" fmla="*/ 3385291 h 3693794"/>
                <a:gd name="connsiteX2" fmla="*/ 45450 w 3951730"/>
                <a:gd name="connsiteY2" fmla="*/ 2794448 h 3693794"/>
                <a:gd name="connsiteX3" fmla="*/ 1293945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01657 w 3951730"/>
                <a:gd name="connsiteY7" fmla="*/ 3693794 h 3693794"/>
                <a:gd name="connsiteX8" fmla="*/ 2259542 w 3951730"/>
                <a:gd name="connsiteY8" fmla="*/ 2539197 h 3693794"/>
                <a:gd name="connsiteX9" fmla="*/ 2516417 w 3951730"/>
                <a:gd name="connsiteY9" fmla="*/ 2539197 h 3693794"/>
                <a:gd name="connsiteX10" fmla="*/ 1293946 w 3951730"/>
                <a:gd name="connsiteY10" fmla="*/ 915 h 3693794"/>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4068 w 3951730"/>
                <a:gd name="connsiteY0" fmla="*/ 3385291 h 3715832"/>
                <a:gd name="connsiteX1" fmla="*/ 45450 w 3951730"/>
                <a:gd name="connsiteY1" fmla="*/ 2794448 h 3715832"/>
                <a:gd name="connsiteX2" fmla="*/ 1293945 w 3951730"/>
                <a:gd name="connsiteY2" fmla="*/ 915 h 3715832"/>
                <a:gd name="connsiteX3" fmla="*/ 2472385 w 3951730"/>
                <a:gd name="connsiteY3" fmla="*/ 915 h 3715832"/>
                <a:gd name="connsiteX4" fmla="*/ 3694856 w 3951730"/>
                <a:gd name="connsiteY4" fmla="*/ 2539197 h 3715832"/>
                <a:gd name="connsiteX5" fmla="*/ 3951730 w 3951730"/>
                <a:gd name="connsiteY5" fmla="*/ 2539197 h 3715832"/>
                <a:gd name="connsiteX6" fmla="*/ 3101657 w 3951730"/>
                <a:gd name="connsiteY6" fmla="*/ 3693794 h 3715832"/>
                <a:gd name="connsiteX7" fmla="*/ 2259542 w 3951730"/>
                <a:gd name="connsiteY7" fmla="*/ 2539197 h 3715832"/>
                <a:gd name="connsiteX8" fmla="*/ 2516417 w 3951730"/>
                <a:gd name="connsiteY8" fmla="*/ 2539197 h 3715832"/>
                <a:gd name="connsiteX9" fmla="*/ 1293946 w 3951730"/>
                <a:gd name="connsiteY9" fmla="*/ 915 h 371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1730" h="3715832" stroke="0" extrusionOk="0">
                  <a:moveTo>
                    <a:pt x="3101657" y="3715832"/>
                  </a:moveTo>
                  <a:lnTo>
                    <a:pt x="2259542" y="2539197"/>
                  </a:lnTo>
                  <a:lnTo>
                    <a:pt x="2516417" y="2539197"/>
                  </a:lnTo>
                  <a:cubicBezTo>
                    <a:pt x="2372485" y="1044932"/>
                    <a:pt x="1869672" y="915"/>
                    <a:pt x="1293946" y="915"/>
                  </a:cubicBezTo>
                  <a:lnTo>
                    <a:pt x="2472385" y="915"/>
                  </a:lnTo>
                  <a:cubicBezTo>
                    <a:pt x="3048112" y="915"/>
                    <a:pt x="3550925" y="1044933"/>
                    <a:pt x="3694856" y="2539197"/>
                  </a:cubicBezTo>
                  <a:lnTo>
                    <a:pt x="3951730" y="2539197"/>
                  </a:lnTo>
                  <a:lnTo>
                    <a:pt x="3101657" y="3715832"/>
                  </a:lnTo>
                  <a:close/>
                </a:path>
                <a:path w="3951730" h="3715832" fill="darkenLess" stroke="0" extrusionOk="0">
                  <a:moveTo>
                    <a:pt x="1883165" y="392070"/>
                  </a:moveTo>
                  <a:cubicBezTo>
                    <a:pt x="848992" y="390133"/>
                    <a:pt x="0" y="2087830"/>
                    <a:pt x="0" y="3343088"/>
                  </a:cubicBezTo>
                  <a:lnTo>
                    <a:pt x="31382" y="3385291"/>
                  </a:lnTo>
                  <a:cubicBezTo>
                    <a:pt x="31382" y="2903013"/>
                    <a:pt x="69835" y="2426305"/>
                    <a:pt x="144163" y="1987108"/>
                  </a:cubicBezTo>
                  <a:cubicBezTo>
                    <a:pt x="444463" y="212684"/>
                    <a:pt x="1240285" y="-517256"/>
                    <a:pt x="1883164" y="392070"/>
                  </a:cubicBezTo>
                  <a:lnTo>
                    <a:pt x="1883165" y="392070"/>
                  </a:lnTo>
                  <a:close/>
                </a:path>
                <a:path w="3951730" h="3715832" fill="none" extrusionOk="0">
                  <a:moveTo>
                    <a:pt x="14068" y="3385291"/>
                  </a:moveTo>
                  <a:lnTo>
                    <a:pt x="45450" y="2794448"/>
                  </a:lnTo>
                  <a:cubicBezTo>
                    <a:pt x="45450" y="1938183"/>
                    <a:pt x="596651" y="915"/>
                    <a:pt x="1293945" y="915"/>
                  </a:cubicBezTo>
                  <a:lnTo>
                    <a:pt x="2472385" y="915"/>
                  </a:lnTo>
                  <a:cubicBezTo>
                    <a:pt x="3048112" y="915"/>
                    <a:pt x="3550925" y="1044933"/>
                    <a:pt x="3694856" y="2539197"/>
                  </a:cubicBezTo>
                  <a:lnTo>
                    <a:pt x="3951730" y="2539197"/>
                  </a:lnTo>
                  <a:lnTo>
                    <a:pt x="3101657" y="3693794"/>
                  </a:lnTo>
                  <a:lnTo>
                    <a:pt x="2259542" y="2539197"/>
                  </a:lnTo>
                  <a:lnTo>
                    <a:pt x="2516417" y="2539197"/>
                  </a:lnTo>
                  <a:cubicBezTo>
                    <a:pt x="2372485" y="1044932"/>
                    <a:pt x="1869672" y="915"/>
                    <a:pt x="1293946" y="915"/>
                  </a:cubicBezTo>
                </a:path>
              </a:pathLst>
            </a:custGeom>
            <a:grp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200">
                <a:solidFill>
                  <a:schemeClr val="tx1"/>
                </a:solidFill>
              </a:endParaRPr>
            </a:p>
          </p:txBody>
        </p:sp>
        <p:sp>
          <p:nvSpPr>
            <p:cNvPr id="12" name="TextBox 11"/>
            <p:cNvSpPr txBox="1">
              <a:spLocks noChangeArrowheads="1"/>
            </p:cNvSpPr>
            <p:nvPr/>
          </p:nvSpPr>
          <p:spPr bwMode="auto">
            <a:xfrm rot="2590855">
              <a:off x="3879057" y="2291515"/>
              <a:ext cx="1279124" cy="327487"/>
            </a:xfrm>
            <a:prstGeom prst="rect">
              <a:avLst/>
            </a:prstGeom>
            <a:grpFill/>
            <a:ln w="9525">
              <a:noFill/>
              <a:miter lim="800000"/>
              <a:headEnd/>
              <a:tailEnd/>
            </a:ln>
          </p:spPr>
          <p:txBody>
            <a:bodyPr>
              <a:spAutoFit/>
            </a:bodyPr>
            <a:lstStyle/>
            <a:p>
              <a:r>
                <a:rPr lang="zh-CN" altLang="en-US" sz="1200" dirty="0">
                  <a:solidFill>
                    <a:schemeClr val="bg1"/>
                  </a:solidFill>
                  <a:latin typeface="微软雅黑" pitchFamily="34" charset="-122"/>
                  <a:ea typeface="微软雅黑" pitchFamily="34" charset="-122"/>
                </a:rPr>
                <a:t>添加标题</a:t>
              </a:r>
            </a:p>
          </p:txBody>
        </p:sp>
      </p:grpSp>
      <p:grpSp>
        <p:nvGrpSpPr>
          <p:cNvPr id="13" name="组合 23"/>
          <p:cNvGrpSpPr/>
          <p:nvPr/>
        </p:nvGrpSpPr>
        <p:grpSpPr>
          <a:xfrm>
            <a:off x="4680255" y="2725163"/>
            <a:ext cx="1823090" cy="1709384"/>
            <a:chOff x="5451958" y="3237922"/>
            <a:chExt cx="1929267" cy="2020951"/>
          </a:xfrm>
          <a:solidFill>
            <a:schemeClr val="accent3"/>
          </a:solidFill>
        </p:grpSpPr>
        <p:sp>
          <p:nvSpPr>
            <p:cNvPr id="14" name="上弧形箭头 2"/>
            <p:cNvSpPr/>
            <p:nvPr/>
          </p:nvSpPr>
          <p:spPr bwMode="auto">
            <a:xfrm rot="19829800" flipH="1" flipV="1">
              <a:off x="5451958" y="3237922"/>
              <a:ext cx="1929267" cy="2020951"/>
            </a:xfrm>
            <a:custGeom>
              <a:avLst/>
              <a:gdLst>
                <a:gd name="connsiteX0" fmla="*/ 3114346 w 3960440"/>
                <a:gd name="connsiteY0" fmla="*/ 3384376 h 3384376"/>
                <a:gd name="connsiteX1" fmla="*/ 2228160 w 3960440"/>
                <a:gd name="connsiteY1" fmla="*/ 2538282 h 3384376"/>
                <a:gd name="connsiteX2" fmla="*/ 2485035 w 3960440"/>
                <a:gd name="connsiteY2" fmla="*/ 2538282 h 3384376"/>
                <a:gd name="connsiteX3" fmla="*/ 1262564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12781 w 3960440"/>
                <a:gd name="connsiteY3" fmla="*/ 1986193 h 3384376"/>
                <a:gd name="connsiteX4" fmla="*/ 1851782 w 3960440"/>
                <a:gd name="connsiteY4" fmla="*/ 391155 h 3384376"/>
                <a:gd name="connsiteX5" fmla="*/ 1851783 w 3960440"/>
                <a:gd name="connsiteY5" fmla="*/ 391155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262563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8" fmla="*/ 2228160 w 3960440"/>
                <a:gd name="connsiteY8" fmla="*/ 2538282 h 3384376"/>
                <a:gd name="connsiteX9" fmla="*/ 2485035 w 3960440"/>
                <a:gd name="connsiteY9" fmla="*/ 2538282 h 3384376"/>
                <a:gd name="connsiteX10" fmla="*/ 1262564 w 3960440"/>
                <a:gd name="connsiteY10" fmla="*/ 0 h 3384376"/>
                <a:gd name="connsiteX0" fmla="*/ 3131660 w 3937662"/>
                <a:gd name="connsiteY0" fmla="*/ 3385291 h 3385291"/>
                <a:gd name="connsiteX1" fmla="*/ 2245474 w 3937662"/>
                <a:gd name="connsiteY1" fmla="*/ 2539197 h 3385291"/>
                <a:gd name="connsiteX2" fmla="*/ 2502349 w 3937662"/>
                <a:gd name="connsiteY2" fmla="*/ 2539197 h 3385291"/>
                <a:gd name="connsiteX3" fmla="*/ 1279878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0" fmla="*/ 1869097 w 3937662"/>
                <a:gd name="connsiteY0" fmla="*/ 392070 h 3385291"/>
                <a:gd name="connsiteX1" fmla="*/ 1195754 w 3937662"/>
                <a:gd name="connsiteY1" fmla="*/ 3385291 h 3385291"/>
                <a:gd name="connsiteX2" fmla="*/ 17314 w 3937662"/>
                <a:gd name="connsiteY2" fmla="*/ 3385291 h 3385291"/>
                <a:gd name="connsiteX3" fmla="*/ 130095 w 3937662"/>
                <a:gd name="connsiteY3" fmla="*/ 1987108 h 3385291"/>
                <a:gd name="connsiteX4" fmla="*/ 1869096 w 3937662"/>
                <a:gd name="connsiteY4" fmla="*/ 392070 h 3385291"/>
                <a:gd name="connsiteX5" fmla="*/ 1869097 w 3937662"/>
                <a:gd name="connsiteY5" fmla="*/ 392070 h 3385291"/>
                <a:gd name="connsiteX0" fmla="*/ 1869097 w 3937662"/>
                <a:gd name="connsiteY0" fmla="*/ 392070 h 3385291"/>
                <a:gd name="connsiteX1" fmla="*/ 0 w 3937662"/>
                <a:gd name="connsiteY1" fmla="*/ 3385291 h 3385291"/>
                <a:gd name="connsiteX2" fmla="*/ 17314 w 3937662"/>
                <a:gd name="connsiteY2" fmla="*/ 3385291 h 3385291"/>
                <a:gd name="connsiteX3" fmla="*/ 1279877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8" fmla="*/ 2245474 w 3937662"/>
                <a:gd name="connsiteY8" fmla="*/ 2539197 h 3385291"/>
                <a:gd name="connsiteX9" fmla="*/ 2502349 w 3937662"/>
                <a:gd name="connsiteY9" fmla="*/ 2539197 h 3385291"/>
                <a:gd name="connsiteX10" fmla="*/ 1279878 w 3937662"/>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693794"/>
                <a:gd name="connsiteX1" fmla="*/ 2259542 w 3951730"/>
                <a:gd name="connsiteY1" fmla="*/ 2539197 h 3693794"/>
                <a:gd name="connsiteX2" fmla="*/ 2516417 w 3951730"/>
                <a:gd name="connsiteY2" fmla="*/ 2539197 h 3693794"/>
                <a:gd name="connsiteX3" fmla="*/ 1293946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45728 w 3951730"/>
                <a:gd name="connsiteY7" fmla="*/ 3385291 h 3693794"/>
                <a:gd name="connsiteX0" fmla="*/ 1883165 w 3951730"/>
                <a:gd name="connsiteY0" fmla="*/ 392070 h 3693794"/>
                <a:gd name="connsiteX1" fmla="*/ 0 w 3951730"/>
                <a:gd name="connsiteY1" fmla="*/ 3343088 h 3693794"/>
                <a:gd name="connsiteX2" fmla="*/ 31382 w 3951730"/>
                <a:gd name="connsiteY2" fmla="*/ 3385291 h 3693794"/>
                <a:gd name="connsiteX3" fmla="*/ 144163 w 3951730"/>
                <a:gd name="connsiteY3" fmla="*/ 1987108 h 3693794"/>
                <a:gd name="connsiteX4" fmla="*/ 1883164 w 3951730"/>
                <a:gd name="connsiteY4" fmla="*/ 392070 h 3693794"/>
                <a:gd name="connsiteX5" fmla="*/ 1883165 w 3951730"/>
                <a:gd name="connsiteY5" fmla="*/ 392070 h 3693794"/>
                <a:gd name="connsiteX0" fmla="*/ 1883165 w 3951730"/>
                <a:gd name="connsiteY0" fmla="*/ 392070 h 3693794"/>
                <a:gd name="connsiteX1" fmla="*/ 14068 w 3951730"/>
                <a:gd name="connsiteY1" fmla="*/ 3385291 h 3693794"/>
                <a:gd name="connsiteX2" fmla="*/ 45450 w 3951730"/>
                <a:gd name="connsiteY2" fmla="*/ 2794448 h 3693794"/>
                <a:gd name="connsiteX3" fmla="*/ 1293945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01657 w 3951730"/>
                <a:gd name="connsiteY7" fmla="*/ 3693794 h 3693794"/>
                <a:gd name="connsiteX8" fmla="*/ 2259542 w 3951730"/>
                <a:gd name="connsiteY8" fmla="*/ 2539197 h 3693794"/>
                <a:gd name="connsiteX9" fmla="*/ 2516417 w 3951730"/>
                <a:gd name="connsiteY9" fmla="*/ 2539197 h 3693794"/>
                <a:gd name="connsiteX10" fmla="*/ 1293946 w 3951730"/>
                <a:gd name="connsiteY10" fmla="*/ 915 h 3693794"/>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4068 w 3951730"/>
                <a:gd name="connsiteY0" fmla="*/ 3385291 h 3715832"/>
                <a:gd name="connsiteX1" fmla="*/ 45450 w 3951730"/>
                <a:gd name="connsiteY1" fmla="*/ 2794448 h 3715832"/>
                <a:gd name="connsiteX2" fmla="*/ 1293945 w 3951730"/>
                <a:gd name="connsiteY2" fmla="*/ 915 h 3715832"/>
                <a:gd name="connsiteX3" fmla="*/ 2472385 w 3951730"/>
                <a:gd name="connsiteY3" fmla="*/ 915 h 3715832"/>
                <a:gd name="connsiteX4" fmla="*/ 3694856 w 3951730"/>
                <a:gd name="connsiteY4" fmla="*/ 2539197 h 3715832"/>
                <a:gd name="connsiteX5" fmla="*/ 3951730 w 3951730"/>
                <a:gd name="connsiteY5" fmla="*/ 2539197 h 3715832"/>
                <a:gd name="connsiteX6" fmla="*/ 3101657 w 3951730"/>
                <a:gd name="connsiteY6" fmla="*/ 3693794 h 3715832"/>
                <a:gd name="connsiteX7" fmla="*/ 2259542 w 3951730"/>
                <a:gd name="connsiteY7" fmla="*/ 2539197 h 3715832"/>
                <a:gd name="connsiteX8" fmla="*/ 2516417 w 3951730"/>
                <a:gd name="connsiteY8" fmla="*/ 2539197 h 3715832"/>
                <a:gd name="connsiteX9" fmla="*/ 1293946 w 3951730"/>
                <a:gd name="connsiteY9" fmla="*/ 915 h 371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1730" h="3715832" stroke="0" extrusionOk="0">
                  <a:moveTo>
                    <a:pt x="3101657" y="3715832"/>
                  </a:moveTo>
                  <a:lnTo>
                    <a:pt x="2259542" y="2539197"/>
                  </a:lnTo>
                  <a:lnTo>
                    <a:pt x="2516417" y="2539197"/>
                  </a:lnTo>
                  <a:cubicBezTo>
                    <a:pt x="2372485" y="1044932"/>
                    <a:pt x="1869672" y="915"/>
                    <a:pt x="1293946" y="915"/>
                  </a:cubicBezTo>
                  <a:lnTo>
                    <a:pt x="2472385" y="915"/>
                  </a:lnTo>
                  <a:cubicBezTo>
                    <a:pt x="3048112" y="915"/>
                    <a:pt x="3550925" y="1044933"/>
                    <a:pt x="3694856" y="2539197"/>
                  </a:cubicBezTo>
                  <a:lnTo>
                    <a:pt x="3951730" y="2539197"/>
                  </a:lnTo>
                  <a:lnTo>
                    <a:pt x="3101657" y="3715832"/>
                  </a:lnTo>
                  <a:close/>
                </a:path>
                <a:path w="3951730" h="3715832" fill="darkenLess" stroke="0" extrusionOk="0">
                  <a:moveTo>
                    <a:pt x="1883165" y="392070"/>
                  </a:moveTo>
                  <a:cubicBezTo>
                    <a:pt x="848992" y="390133"/>
                    <a:pt x="0" y="2087830"/>
                    <a:pt x="0" y="3343088"/>
                  </a:cubicBezTo>
                  <a:lnTo>
                    <a:pt x="31382" y="3385291"/>
                  </a:lnTo>
                  <a:cubicBezTo>
                    <a:pt x="31382" y="2903013"/>
                    <a:pt x="69835" y="2426305"/>
                    <a:pt x="144163" y="1987108"/>
                  </a:cubicBezTo>
                  <a:cubicBezTo>
                    <a:pt x="444463" y="212684"/>
                    <a:pt x="1240285" y="-517256"/>
                    <a:pt x="1883164" y="392070"/>
                  </a:cubicBezTo>
                  <a:lnTo>
                    <a:pt x="1883165" y="392070"/>
                  </a:lnTo>
                  <a:close/>
                </a:path>
                <a:path w="3951730" h="3715832" fill="none" extrusionOk="0">
                  <a:moveTo>
                    <a:pt x="14068" y="3385291"/>
                  </a:moveTo>
                  <a:lnTo>
                    <a:pt x="45450" y="2794448"/>
                  </a:lnTo>
                  <a:cubicBezTo>
                    <a:pt x="45450" y="1938183"/>
                    <a:pt x="596651" y="915"/>
                    <a:pt x="1293945" y="915"/>
                  </a:cubicBezTo>
                  <a:lnTo>
                    <a:pt x="2472385" y="915"/>
                  </a:lnTo>
                  <a:cubicBezTo>
                    <a:pt x="3048112" y="915"/>
                    <a:pt x="3550925" y="1044933"/>
                    <a:pt x="3694856" y="2539197"/>
                  </a:cubicBezTo>
                  <a:lnTo>
                    <a:pt x="3951730" y="2539197"/>
                  </a:lnTo>
                  <a:lnTo>
                    <a:pt x="3101657" y="3693794"/>
                  </a:lnTo>
                  <a:lnTo>
                    <a:pt x="2259542" y="2539197"/>
                  </a:lnTo>
                  <a:lnTo>
                    <a:pt x="2516417" y="2539197"/>
                  </a:lnTo>
                  <a:cubicBezTo>
                    <a:pt x="2372485" y="1044932"/>
                    <a:pt x="1869672" y="915"/>
                    <a:pt x="1293946" y="915"/>
                  </a:cubicBezTo>
                </a:path>
              </a:pathLst>
            </a:custGeom>
            <a:grp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200">
                <a:solidFill>
                  <a:schemeClr val="tx1"/>
                </a:solidFill>
              </a:endParaRPr>
            </a:p>
          </p:txBody>
        </p:sp>
        <p:sp>
          <p:nvSpPr>
            <p:cNvPr id="15" name="TextBox 13"/>
            <p:cNvSpPr txBox="1">
              <a:spLocks noChangeArrowheads="1"/>
            </p:cNvSpPr>
            <p:nvPr/>
          </p:nvSpPr>
          <p:spPr bwMode="auto">
            <a:xfrm rot="2635062">
              <a:off x="5459859" y="4431651"/>
              <a:ext cx="1279124" cy="327487"/>
            </a:xfrm>
            <a:prstGeom prst="rect">
              <a:avLst/>
            </a:prstGeom>
            <a:grpFill/>
            <a:ln w="9525">
              <a:noFill/>
              <a:miter lim="800000"/>
              <a:headEnd/>
              <a:tailEnd/>
            </a:ln>
          </p:spPr>
          <p:txBody>
            <a:bodyPr>
              <a:spAutoFit/>
            </a:bodyPr>
            <a:lstStyle/>
            <a:p>
              <a:r>
                <a:rPr lang="zh-CN" altLang="en-US" sz="1200" dirty="0">
                  <a:solidFill>
                    <a:schemeClr val="bg1"/>
                  </a:solidFill>
                  <a:latin typeface="微软雅黑" pitchFamily="34" charset="-122"/>
                  <a:ea typeface="微软雅黑" pitchFamily="34" charset="-122"/>
                </a:rPr>
                <a:t>添加标题</a:t>
              </a:r>
            </a:p>
          </p:txBody>
        </p:sp>
      </p:grpSp>
      <p:sp>
        <p:nvSpPr>
          <p:cNvPr id="16" name="TextBox 15"/>
          <p:cNvSpPr txBox="1"/>
          <p:nvPr/>
        </p:nvSpPr>
        <p:spPr bwMode="auto">
          <a:xfrm>
            <a:off x="715184" y="1376181"/>
            <a:ext cx="1537398" cy="987492"/>
          </a:xfrm>
          <a:prstGeom prst="rect">
            <a:avLst/>
          </a:prstGeom>
          <a:noFill/>
        </p:spPr>
        <p:txBody>
          <a:bodyPr wrap="square" lIns="86402" tIns="43201" rIns="86402" bIns="4320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900" dirty="0">
                <a:solidFill>
                  <a:schemeClr val="bg1"/>
                </a:solidFill>
                <a:latin typeface="微软雅黑" pitchFamily="34" charset="-122"/>
                <a:ea typeface="微软雅黑" pitchFamily="34" charset="-122"/>
              </a:rPr>
              <a:t>通过对绩效结果的反馈，总结绩效达成的经验，找出绩效未能有效达成的原因，为以后更好地完成工作打下基础。</a:t>
            </a:r>
            <a:endParaRPr lang="en-US" altLang="zh-CN" sz="900" dirty="0">
              <a:solidFill>
                <a:schemeClr val="bg1"/>
              </a:solidFill>
              <a:latin typeface="微软雅黑" pitchFamily="34" charset="-122"/>
              <a:ea typeface="微软雅黑" pitchFamily="34" charset="-122"/>
            </a:endParaRPr>
          </a:p>
        </p:txBody>
      </p:sp>
      <p:grpSp>
        <p:nvGrpSpPr>
          <p:cNvPr id="17" name="组合 27"/>
          <p:cNvGrpSpPr/>
          <p:nvPr/>
        </p:nvGrpSpPr>
        <p:grpSpPr>
          <a:xfrm>
            <a:off x="4680256" y="1282449"/>
            <a:ext cx="1823090" cy="1941377"/>
            <a:chOff x="5451959" y="1532245"/>
            <a:chExt cx="1929267" cy="2295231"/>
          </a:xfrm>
        </p:grpSpPr>
        <p:sp>
          <p:nvSpPr>
            <p:cNvPr id="18" name="上弧形箭头 2"/>
            <p:cNvSpPr/>
            <p:nvPr/>
          </p:nvSpPr>
          <p:spPr bwMode="auto">
            <a:xfrm rot="1770200" flipH="1">
              <a:off x="5451959" y="1806525"/>
              <a:ext cx="1929267" cy="2020951"/>
            </a:xfrm>
            <a:custGeom>
              <a:avLst/>
              <a:gdLst>
                <a:gd name="connsiteX0" fmla="*/ 3114346 w 3960440"/>
                <a:gd name="connsiteY0" fmla="*/ 3384376 h 3384376"/>
                <a:gd name="connsiteX1" fmla="*/ 2228160 w 3960440"/>
                <a:gd name="connsiteY1" fmla="*/ 2538282 h 3384376"/>
                <a:gd name="connsiteX2" fmla="*/ 2485035 w 3960440"/>
                <a:gd name="connsiteY2" fmla="*/ 2538282 h 3384376"/>
                <a:gd name="connsiteX3" fmla="*/ 1262564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12781 w 3960440"/>
                <a:gd name="connsiteY3" fmla="*/ 1986193 h 3384376"/>
                <a:gd name="connsiteX4" fmla="*/ 1851782 w 3960440"/>
                <a:gd name="connsiteY4" fmla="*/ 391155 h 3384376"/>
                <a:gd name="connsiteX5" fmla="*/ 1851783 w 3960440"/>
                <a:gd name="connsiteY5" fmla="*/ 391155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262563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8" fmla="*/ 2228160 w 3960440"/>
                <a:gd name="connsiteY8" fmla="*/ 2538282 h 3384376"/>
                <a:gd name="connsiteX9" fmla="*/ 2485035 w 3960440"/>
                <a:gd name="connsiteY9" fmla="*/ 2538282 h 3384376"/>
                <a:gd name="connsiteX10" fmla="*/ 1262564 w 3960440"/>
                <a:gd name="connsiteY10" fmla="*/ 0 h 3384376"/>
                <a:gd name="connsiteX0" fmla="*/ 3131660 w 3937662"/>
                <a:gd name="connsiteY0" fmla="*/ 3385291 h 3385291"/>
                <a:gd name="connsiteX1" fmla="*/ 2245474 w 3937662"/>
                <a:gd name="connsiteY1" fmla="*/ 2539197 h 3385291"/>
                <a:gd name="connsiteX2" fmla="*/ 2502349 w 3937662"/>
                <a:gd name="connsiteY2" fmla="*/ 2539197 h 3385291"/>
                <a:gd name="connsiteX3" fmla="*/ 1279878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0" fmla="*/ 1869097 w 3937662"/>
                <a:gd name="connsiteY0" fmla="*/ 392070 h 3385291"/>
                <a:gd name="connsiteX1" fmla="*/ 1195754 w 3937662"/>
                <a:gd name="connsiteY1" fmla="*/ 3385291 h 3385291"/>
                <a:gd name="connsiteX2" fmla="*/ 17314 w 3937662"/>
                <a:gd name="connsiteY2" fmla="*/ 3385291 h 3385291"/>
                <a:gd name="connsiteX3" fmla="*/ 130095 w 3937662"/>
                <a:gd name="connsiteY3" fmla="*/ 1987108 h 3385291"/>
                <a:gd name="connsiteX4" fmla="*/ 1869096 w 3937662"/>
                <a:gd name="connsiteY4" fmla="*/ 392070 h 3385291"/>
                <a:gd name="connsiteX5" fmla="*/ 1869097 w 3937662"/>
                <a:gd name="connsiteY5" fmla="*/ 392070 h 3385291"/>
                <a:gd name="connsiteX0" fmla="*/ 1869097 w 3937662"/>
                <a:gd name="connsiteY0" fmla="*/ 392070 h 3385291"/>
                <a:gd name="connsiteX1" fmla="*/ 0 w 3937662"/>
                <a:gd name="connsiteY1" fmla="*/ 3385291 h 3385291"/>
                <a:gd name="connsiteX2" fmla="*/ 17314 w 3937662"/>
                <a:gd name="connsiteY2" fmla="*/ 3385291 h 3385291"/>
                <a:gd name="connsiteX3" fmla="*/ 1279877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8" fmla="*/ 2245474 w 3937662"/>
                <a:gd name="connsiteY8" fmla="*/ 2539197 h 3385291"/>
                <a:gd name="connsiteX9" fmla="*/ 2502349 w 3937662"/>
                <a:gd name="connsiteY9" fmla="*/ 2539197 h 3385291"/>
                <a:gd name="connsiteX10" fmla="*/ 1279878 w 3937662"/>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693794"/>
                <a:gd name="connsiteX1" fmla="*/ 2259542 w 3951730"/>
                <a:gd name="connsiteY1" fmla="*/ 2539197 h 3693794"/>
                <a:gd name="connsiteX2" fmla="*/ 2516417 w 3951730"/>
                <a:gd name="connsiteY2" fmla="*/ 2539197 h 3693794"/>
                <a:gd name="connsiteX3" fmla="*/ 1293946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45728 w 3951730"/>
                <a:gd name="connsiteY7" fmla="*/ 3385291 h 3693794"/>
                <a:gd name="connsiteX0" fmla="*/ 1883165 w 3951730"/>
                <a:gd name="connsiteY0" fmla="*/ 392070 h 3693794"/>
                <a:gd name="connsiteX1" fmla="*/ 0 w 3951730"/>
                <a:gd name="connsiteY1" fmla="*/ 3343088 h 3693794"/>
                <a:gd name="connsiteX2" fmla="*/ 31382 w 3951730"/>
                <a:gd name="connsiteY2" fmla="*/ 3385291 h 3693794"/>
                <a:gd name="connsiteX3" fmla="*/ 144163 w 3951730"/>
                <a:gd name="connsiteY3" fmla="*/ 1987108 h 3693794"/>
                <a:gd name="connsiteX4" fmla="*/ 1883164 w 3951730"/>
                <a:gd name="connsiteY4" fmla="*/ 392070 h 3693794"/>
                <a:gd name="connsiteX5" fmla="*/ 1883165 w 3951730"/>
                <a:gd name="connsiteY5" fmla="*/ 392070 h 3693794"/>
                <a:gd name="connsiteX0" fmla="*/ 1883165 w 3951730"/>
                <a:gd name="connsiteY0" fmla="*/ 392070 h 3693794"/>
                <a:gd name="connsiteX1" fmla="*/ 14068 w 3951730"/>
                <a:gd name="connsiteY1" fmla="*/ 3385291 h 3693794"/>
                <a:gd name="connsiteX2" fmla="*/ 45450 w 3951730"/>
                <a:gd name="connsiteY2" fmla="*/ 2794448 h 3693794"/>
                <a:gd name="connsiteX3" fmla="*/ 1293945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01657 w 3951730"/>
                <a:gd name="connsiteY7" fmla="*/ 3693794 h 3693794"/>
                <a:gd name="connsiteX8" fmla="*/ 2259542 w 3951730"/>
                <a:gd name="connsiteY8" fmla="*/ 2539197 h 3693794"/>
                <a:gd name="connsiteX9" fmla="*/ 2516417 w 3951730"/>
                <a:gd name="connsiteY9" fmla="*/ 2539197 h 3693794"/>
                <a:gd name="connsiteX10" fmla="*/ 1293946 w 3951730"/>
                <a:gd name="connsiteY10" fmla="*/ 915 h 3693794"/>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4068 w 3951730"/>
                <a:gd name="connsiteY0" fmla="*/ 3385291 h 3715832"/>
                <a:gd name="connsiteX1" fmla="*/ 45450 w 3951730"/>
                <a:gd name="connsiteY1" fmla="*/ 2794448 h 3715832"/>
                <a:gd name="connsiteX2" fmla="*/ 1293945 w 3951730"/>
                <a:gd name="connsiteY2" fmla="*/ 915 h 3715832"/>
                <a:gd name="connsiteX3" fmla="*/ 2472385 w 3951730"/>
                <a:gd name="connsiteY3" fmla="*/ 915 h 3715832"/>
                <a:gd name="connsiteX4" fmla="*/ 3694856 w 3951730"/>
                <a:gd name="connsiteY4" fmla="*/ 2539197 h 3715832"/>
                <a:gd name="connsiteX5" fmla="*/ 3951730 w 3951730"/>
                <a:gd name="connsiteY5" fmla="*/ 2539197 h 3715832"/>
                <a:gd name="connsiteX6" fmla="*/ 3101657 w 3951730"/>
                <a:gd name="connsiteY6" fmla="*/ 3693794 h 3715832"/>
                <a:gd name="connsiteX7" fmla="*/ 2259542 w 3951730"/>
                <a:gd name="connsiteY7" fmla="*/ 2539197 h 3715832"/>
                <a:gd name="connsiteX8" fmla="*/ 2516417 w 3951730"/>
                <a:gd name="connsiteY8" fmla="*/ 2539197 h 3715832"/>
                <a:gd name="connsiteX9" fmla="*/ 1293946 w 3951730"/>
                <a:gd name="connsiteY9" fmla="*/ 915 h 371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1730" h="3715832" stroke="0" extrusionOk="0">
                  <a:moveTo>
                    <a:pt x="3101657" y="3715832"/>
                  </a:moveTo>
                  <a:lnTo>
                    <a:pt x="2259542" y="2539197"/>
                  </a:lnTo>
                  <a:lnTo>
                    <a:pt x="2516417" y="2539197"/>
                  </a:lnTo>
                  <a:cubicBezTo>
                    <a:pt x="2372485" y="1044932"/>
                    <a:pt x="1869672" y="915"/>
                    <a:pt x="1293946" y="915"/>
                  </a:cubicBezTo>
                  <a:lnTo>
                    <a:pt x="2472385" y="915"/>
                  </a:lnTo>
                  <a:cubicBezTo>
                    <a:pt x="3048112" y="915"/>
                    <a:pt x="3550925" y="1044933"/>
                    <a:pt x="3694856" y="2539197"/>
                  </a:cubicBezTo>
                  <a:lnTo>
                    <a:pt x="3951730" y="2539197"/>
                  </a:lnTo>
                  <a:lnTo>
                    <a:pt x="3101657" y="3715832"/>
                  </a:lnTo>
                  <a:close/>
                </a:path>
                <a:path w="3951730" h="3715832" fill="darkenLess" stroke="0" extrusionOk="0">
                  <a:moveTo>
                    <a:pt x="1883165" y="392070"/>
                  </a:moveTo>
                  <a:cubicBezTo>
                    <a:pt x="848992" y="390133"/>
                    <a:pt x="0" y="2087830"/>
                    <a:pt x="0" y="3343088"/>
                  </a:cubicBezTo>
                  <a:lnTo>
                    <a:pt x="31382" y="3385291"/>
                  </a:lnTo>
                  <a:cubicBezTo>
                    <a:pt x="31382" y="2903013"/>
                    <a:pt x="69835" y="2426305"/>
                    <a:pt x="144163" y="1987108"/>
                  </a:cubicBezTo>
                  <a:cubicBezTo>
                    <a:pt x="444463" y="212684"/>
                    <a:pt x="1240285" y="-517256"/>
                    <a:pt x="1883164" y="392070"/>
                  </a:cubicBezTo>
                  <a:lnTo>
                    <a:pt x="1883165" y="392070"/>
                  </a:lnTo>
                  <a:close/>
                </a:path>
                <a:path w="3951730" h="3715832" fill="none" extrusionOk="0">
                  <a:moveTo>
                    <a:pt x="14068" y="3385291"/>
                  </a:moveTo>
                  <a:lnTo>
                    <a:pt x="45450" y="2794448"/>
                  </a:lnTo>
                  <a:cubicBezTo>
                    <a:pt x="45450" y="1938183"/>
                    <a:pt x="596651" y="915"/>
                    <a:pt x="1293945" y="915"/>
                  </a:cubicBezTo>
                  <a:lnTo>
                    <a:pt x="2472385" y="915"/>
                  </a:lnTo>
                  <a:cubicBezTo>
                    <a:pt x="3048112" y="915"/>
                    <a:pt x="3550925" y="1044933"/>
                    <a:pt x="3694856" y="2539197"/>
                  </a:cubicBezTo>
                  <a:lnTo>
                    <a:pt x="3951730" y="2539197"/>
                  </a:lnTo>
                  <a:lnTo>
                    <a:pt x="3101657" y="3693794"/>
                  </a:lnTo>
                  <a:lnTo>
                    <a:pt x="2259542" y="2539197"/>
                  </a:lnTo>
                  <a:lnTo>
                    <a:pt x="2516417" y="2539197"/>
                  </a:lnTo>
                  <a:cubicBezTo>
                    <a:pt x="2372485" y="1044932"/>
                    <a:pt x="1869672" y="915"/>
                    <a:pt x="1293946" y="915"/>
                  </a:cubicBezTo>
                </a:path>
              </a:pathLst>
            </a:custGeom>
            <a:solidFill>
              <a:schemeClr val="accent2"/>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200">
                <a:solidFill>
                  <a:schemeClr val="tx1"/>
                </a:solidFill>
              </a:endParaRPr>
            </a:p>
          </p:txBody>
        </p:sp>
        <p:sp>
          <p:nvSpPr>
            <p:cNvPr id="19" name="TextBox 18"/>
            <p:cNvSpPr txBox="1">
              <a:spLocks noChangeArrowheads="1"/>
            </p:cNvSpPr>
            <p:nvPr/>
          </p:nvSpPr>
          <p:spPr bwMode="auto">
            <a:xfrm rot="18759385">
              <a:off x="5428899" y="2146518"/>
              <a:ext cx="1521678" cy="293131"/>
            </a:xfrm>
            <a:prstGeom prst="rect">
              <a:avLst/>
            </a:prstGeom>
            <a:noFill/>
            <a:ln w="9525">
              <a:noFill/>
              <a:miter lim="800000"/>
              <a:headEnd/>
              <a:tailEnd/>
            </a:ln>
          </p:spPr>
          <p:txBody>
            <a:bodyPr wrap="square">
              <a:spAutoFit/>
            </a:bodyPr>
            <a:lstStyle/>
            <a:p>
              <a:r>
                <a:rPr lang="zh-CN" altLang="en-US" sz="1200" dirty="0">
                  <a:solidFill>
                    <a:schemeClr val="bg1"/>
                  </a:solidFill>
                  <a:latin typeface="微软雅黑" pitchFamily="34" charset="-122"/>
                  <a:ea typeface="微软雅黑" pitchFamily="34" charset="-122"/>
                </a:rPr>
                <a:t>添加标题</a:t>
              </a:r>
            </a:p>
          </p:txBody>
        </p:sp>
      </p:grpSp>
      <p:cxnSp>
        <p:nvCxnSpPr>
          <p:cNvPr id="20" name="直接连接符 19"/>
          <p:cNvCxnSpPr/>
          <p:nvPr/>
        </p:nvCxnSpPr>
        <p:spPr bwMode="auto">
          <a:xfrm>
            <a:off x="5926409" y="1619220"/>
            <a:ext cx="817572" cy="0"/>
          </a:xfrm>
          <a:prstGeom prst="line">
            <a:avLst/>
          </a:prstGeom>
          <a:ln w="28575">
            <a:solidFill>
              <a:schemeClr val="accent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1" name="TextBox 18"/>
          <p:cNvSpPr txBox="1"/>
          <p:nvPr/>
        </p:nvSpPr>
        <p:spPr bwMode="auto">
          <a:xfrm>
            <a:off x="6782986" y="1376181"/>
            <a:ext cx="1893471" cy="987492"/>
          </a:xfrm>
          <a:prstGeom prst="rect">
            <a:avLst/>
          </a:prstGeom>
          <a:noFill/>
        </p:spPr>
        <p:txBody>
          <a:bodyPr wrap="square" lIns="86402" tIns="43201" rIns="86402" bIns="4320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900" dirty="0">
                <a:solidFill>
                  <a:schemeClr val="bg1"/>
                </a:solidFill>
                <a:latin typeface="微软雅黑" pitchFamily="34" charset="-122"/>
                <a:ea typeface="微软雅黑" pitchFamily="34" charset="-122"/>
              </a:rPr>
              <a:t>绩效管理的最终目的是改善绩效。在面谈过程中，针对下属未能有效完成的绩效计划，主管应该和下属一起分析绩效不佳的原因，并设法帮助下属提出具体的绩效改进措施。</a:t>
            </a:r>
            <a:endParaRPr lang="en-US" altLang="zh-CN" sz="900" dirty="0">
              <a:solidFill>
                <a:schemeClr val="bg1"/>
              </a:solidFill>
              <a:latin typeface="微软雅黑" pitchFamily="34" charset="-122"/>
              <a:ea typeface="微软雅黑" pitchFamily="34" charset="-122"/>
            </a:endParaRPr>
          </a:p>
        </p:txBody>
      </p:sp>
      <p:cxnSp>
        <p:nvCxnSpPr>
          <p:cNvPr id="22" name="直接连接符 21"/>
          <p:cNvCxnSpPr/>
          <p:nvPr/>
        </p:nvCxnSpPr>
        <p:spPr bwMode="auto">
          <a:xfrm>
            <a:off x="5845402" y="4361130"/>
            <a:ext cx="817572" cy="0"/>
          </a:xfrm>
          <a:prstGeom prst="line">
            <a:avLst/>
          </a:prstGeom>
          <a:ln w="28575">
            <a:solidFill>
              <a:schemeClr val="accent3"/>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3" name="TextBox 20"/>
          <p:cNvSpPr txBox="1"/>
          <p:nvPr/>
        </p:nvSpPr>
        <p:spPr bwMode="auto">
          <a:xfrm>
            <a:off x="6743981" y="3562021"/>
            <a:ext cx="1796387" cy="1167542"/>
          </a:xfrm>
          <a:prstGeom prst="rect">
            <a:avLst/>
          </a:prstGeom>
          <a:noFill/>
        </p:spPr>
        <p:txBody>
          <a:bodyPr wrap="square" lIns="86402" tIns="43201" rIns="86402" bIns="4320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900" dirty="0">
                <a:solidFill>
                  <a:schemeClr val="bg1"/>
                </a:solidFill>
                <a:latin typeface="微软雅黑" pitchFamily="34" charset="-122"/>
                <a:ea typeface="微软雅黑" pitchFamily="34" charset="-122"/>
              </a:rPr>
              <a:t>结合上一绩效周期的绩效计划完成情况，并结合下属新的工作任务，和下属一起提出下一绩效周期中的新的工作目标和工作标准，这实际上是帮助下属一起制定新的绩效计划。</a:t>
            </a:r>
            <a:endParaRPr lang="en-US" altLang="zh-CN" sz="900" dirty="0">
              <a:solidFill>
                <a:schemeClr val="bg1"/>
              </a:solidFill>
              <a:latin typeface="微软雅黑" pitchFamily="34" charset="-122"/>
              <a:ea typeface="微软雅黑" pitchFamily="34" charset="-122"/>
            </a:endParaRPr>
          </a:p>
        </p:txBody>
      </p:sp>
      <p:grpSp>
        <p:nvGrpSpPr>
          <p:cNvPr id="24" name="组合 34"/>
          <p:cNvGrpSpPr/>
          <p:nvPr/>
        </p:nvGrpSpPr>
        <p:grpSpPr>
          <a:xfrm>
            <a:off x="2524346" y="2725163"/>
            <a:ext cx="1823090" cy="1709384"/>
            <a:chOff x="3170489" y="3237922"/>
            <a:chExt cx="1929267" cy="2020951"/>
          </a:xfrm>
          <a:solidFill>
            <a:schemeClr val="accent4"/>
          </a:solidFill>
        </p:grpSpPr>
        <p:sp>
          <p:nvSpPr>
            <p:cNvPr id="25" name="上弧形箭头 2"/>
            <p:cNvSpPr/>
            <p:nvPr/>
          </p:nvSpPr>
          <p:spPr bwMode="auto">
            <a:xfrm rot="1770200" flipV="1">
              <a:off x="3170489" y="3237922"/>
              <a:ext cx="1929267" cy="2020951"/>
            </a:xfrm>
            <a:custGeom>
              <a:avLst/>
              <a:gdLst>
                <a:gd name="connsiteX0" fmla="*/ 3114346 w 3960440"/>
                <a:gd name="connsiteY0" fmla="*/ 3384376 h 3384376"/>
                <a:gd name="connsiteX1" fmla="*/ 2228160 w 3960440"/>
                <a:gd name="connsiteY1" fmla="*/ 2538282 h 3384376"/>
                <a:gd name="connsiteX2" fmla="*/ 2485035 w 3960440"/>
                <a:gd name="connsiteY2" fmla="*/ 2538282 h 3384376"/>
                <a:gd name="connsiteX3" fmla="*/ 1262564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12781 w 3960440"/>
                <a:gd name="connsiteY3" fmla="*/ 1986193 h 3384376"/>
                <a:gd name="connsiteX4" fmla="*/ 1851782 w 3960440"/>
                <a:gd name="connsiteY4" fmla="*/ 391155 h 3384376"/>
                <a:gd name="connsiteX5" fmla="*/ 1851783 w 3960440"/>
                <a:gd name="connsiteY5" fmla="*/ 391155 h 3384376"/>
                <a:gd name="connsiteX0" fmla="*/ 1851783 w 3960440"/>
                <a:gd name="connsiteY0" fmla="*/ 391155 h 3384376"/>
                <a:gd name="connsiteX1" fmla="*/ 1178440 w 3960440"/>
                <a:gd name="connsiteY1" fmla="*/ 3384376 h 3384376"/>
                <a:gd name="connsiteX2" fmla="*/ 0 w 3960440"/>
                <a:gd name="connsiteY2" fmla="*/ 3384376 h 3384376"/>
                <a:gd name="connsiteX3" fmla="*/ 1262563 w 3960440"/>
                <a:gd name="connsiteY3" fmla="*/ 0 h 3384376"/>
                <a:gd name="connsiteX4" fmla="*/ 2441003 w 3960440"/>
                <a:gd name="connsiteY4" fmla="*/ 0 h 3384376"/>
                <a:gd name="connsiteX5" fmla="*/ 3663474 w 3960440"/>
                <a:gd name="connsiteY5" fmla="*/ 2538282 h 3384376"/>
                <a:gd name="connsiteX6" fmla="*/ 3920348 w 3960440"/>
                <a:gd name="connsiteY6" fmla="*/ 2538282 h 3384376"/>
                <a:gd name="connsiteX7" fmla="*/ 3114346 w 3960440"/>
                <a:gd name="connsiteY7" fmla="*/ 3384376 h 3384376"/>
                <a:gd name="connsiteX8" fmla="*/ 2228160 w 3960440"/>
                <a:gd name="connsiteY8" fmla="*/ 2538282 h 3384376"/>
                <a:gd name="connsiteX9" fmla="*/ 2485035 w 3960440"/>
                <a:gd name="connsiteY9" fmla="*/ 2538282 h 3384376"/>
                <a:gd name="connsiteX10" fmla="*/ 1262564 w 3960440"/>
                <a:gd name="connsiteY10" fmla="*/ 0 h 3384376"/>
                <a:gd name="connsiteX0" fmla="*/ 3131660 w 3937662"/>
                <a:gd name="connsiteY0" fmla="*/ 3385291 h 3385291"/>
                <a:gd name="connsiteX1" fmla="*/ 2245474 w 3937662"/>
                <a:gd name="connsiteY1" fmla="*/ 2539197 h 3385291"/>
                <a:gd name="connsiteX2" fmla="*/ 2502349 w 3937662"/>
                <a:gd name="connsiteY2" fmla="*/ 2539197 h 3385291"/>
                <a:gd name="connsiteX3" fmla="*/ 1279878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0" fmla="*/ 1869097 w 3937662"/>
                <a:gd name="connsiteY0" fmla="*/ 392070 h 3385291"/>
                <a:gd name="connsiteX1" fmla="*/ 1195754 w 3937662"/>
                <a:gd name="connsiteY1" fmla="*/ 3385291 h 3385291"/>
                <a:gd name="connsiteX2" fmla="*/ 17314 w 3937662"/>
                <a:gd name="connsiteY2" fmla="*/ 3385291 h 3385291"/>
                <a:gd name="connsiteX3" fmla="*/ 130095 w 3937662"/>
                <a:gd name="connsiteY3" fmla="*/ 1987108 h 3385291"/>
                <a:gd name="connsiteX4" fmla="*/ 1869096 w 3937662"/>
                <a:gd name="connsiteY4" fmla="*/ 392070 h 3385291"/>
                <a:gd name="connsiteX5" fmla="*/ 1869097 w 3937662"/>
                <a:gd name="connsiteY5" fmla="*/ 392070 h 3385291"/>
                <a:gd name="connsiteX0" fmla="*/ 1869097 w 3937662"/>
                <a:gd name="connsiteY0" fmla="*/ 392070 h 3385291"/>
                <a:gd name="connsiteX1" fmla="*/ 0 w 3937662"/>
                <a:gd name="connsiteY1" fmla="*/ 3385291 h 3385291"/>
                <a:gd name="connsiteX2" fmla="*/ 17314 w 3937662"/>
                <a:gd name="connsiteY2" fmla="*/ 3385291 h 3385291"/>
                <a:gd name="connsiteX3" fmla="*/ 1279877 w 3937662"/>
                <a:gd name="connsiteY3" fmla="*/ 915 h 3385291"/>
                <a:gd name="connsiteX4" fmla="*/ 2458317 w 3937662"/>
                <a:gd name="connsiteY4" fmla="*/ 915 h 3385291"/>
                <a:gd name="connsiteX5" fmla="*/ 3680788 w 3937662"/>
                <a:gd name="connsiteY5" fmla="*/ 2539197 h 3385291"/>
                <a:gd name="connsiteX6" fmla="*/ 3937662 w 3937662"/>
                <a:gd name="connsiteY6" fmla="*/ 2539197 h 3385291"/>
                <a:gd name="connsiteX7" fmla="*/ 3131660 w 3937662"/>
                <a:gd name="connsiteY7" fmla="*/ 3385291 h 3385291"/>
                <a:gd name="connsiteX8" fmla="*/ 2245474 w 3937662"/>
                <a:gd name="connsiteY8" fmla="*/ 2539197 h 3385291"/>
                <a:gd name="connsiteX9" fmla="*/ 2502349 w 3937662"/>
                <a:gd name="connsiteY9" fmla="*/ 2539197 h 3385291"/>
                <a:gd name="connsiteX10" fmla="*/ 1279878 w 3937662"/>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31382 w 3951730"/>
                <a:gd name="connsiteY2" fmla="*/ 3385291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385291"/>
                <a:gd name="connsiteX1" fmla="*/ 2259542 w 3951730"/>
                <a:gd name="connsiteY1" fmla="*/ 2539197 h 3385291"/>
                <a:gd name="connsiteX2" fmla="*/ 2516417 w 3951730"/>
                <a:gd name="connsiteY2" fmla="*/ 2539197 h 3385291"/>
                <a:gd name="connsiteX3" fmla="*/ 1293946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0" fmla="*/ 1883165 w 3951730"/>
                <a:gd name="connsiteY0" fmla="*/ 392070 h 3385291"/>
                <a:gd name="connsiteX1" fmla="*/ 0 w 3951730"/>
                <a:gd name="connsiteY1" fmla="*/ 3343088 h 3385291"/>
                <a:gd name="connsiteX2" fmla="*/ 31382 w 3951730"/>
                <a:gd name="connsiteY2" fmla="*/ 3385291 h 3385291"/>
                <a:gd name="connsiteX3" fmla="*/ 144163 w 3951730"/>
                <a:gd name="connsiteY3" fmla="*/ 1987108 h 3385291"/>
                <a:gd name="connsiteX4" fmla="*/ 1883164 w 3951730"/>
                <a:gd name="connsiteY4" fmla="*/ 392070 h 3385291"/>
                <a:gd name="connsiteX5" fmla="*/ 1883165 w 3951730"/>
                <a:gd name="connsiteY5" fmla="*/ 392070 h 3385291"/>
                <a:gd name="connsiteX0" fmla="*/ 1883165 w 3951730"/>
                <a:gd name="connsiteY0" fmla="*/ 392070 h 3385291"/>
                <a:gd name="connsiteX1" fmla="*/ 14068 w 3951730"/>
                <a:gd name="connsiteY1" fmla="*/ 3385291 h 3385291"/>
                <a:gd name="connsiteX2" fmla="*/ 45450 w 3951730"/>
                <a:gd name="connsiteY2" fmla="*/ 2794448 h 3385291"/>
                <a:gd name="connsiteX3" fmla="*/ 1293945 w 3951730"/>
                <a:gd name="connsiteY3" fmla="*/ 915 h 3385291"/>
                <a:gd name="connsiteX4" fmla="*/ 2472385 w 3951730"/>
                <a:gd name="connsiteY4" fmla="*/ 915 h 3385291"/>
                <a:gd name="connsiteX5" fmla="*/ 3694856 w 3951730"/>
                <a:gd name="connsiteY5" fmla="*/ 2539197 h 3385291"/>
                <a:gd name="connsiteX6" fmla="*/ 3951730 w 3951730"/>
                <a:gd name="connsiteY6" fmla="*/ 2539197 h 3385291"/>
                <a:gd name="connsiteX7" fmla="*/ 3145728 w 3951730"/>
                <a:gd name="connsiteY7" fmla="*/ 3385291 h 3385291"/>
                <a:gd name="connsiteX8" fmla="*/ 2259542 w 3951730"/>
                <a:gd name="connsiteY8" fmla="*/ 2539197 h 3385291"/>
                <a:gd name="connsiteX9" fmla="*/ 2516417 w 3951730"/>
                <a:gd name="connsiteY9" fmla="*/ 2539197 h 3385291"/>
                <a:gd name="connsiteX10" fmla="*/ 1293946 w 3951730"/>
                <a:gd name="connsiteY10" fmla="*/ 915 h 3385291"/>
                <a:gd name="connsiteX0" fmla="*/ 3145728 w 3951730"/>
                <a:gd name="connsiteY0" fmla="*/ 3385291 h 3693794"/>
                <a:gd name="connsiteX1" fmla="*/ 2259542 w 3951730"/>
                <a:gd name="connsiteY1" fmla="*/ 2539197 h 3693794"/>
                <a:gd name="connsiteX2" fmla="*/ 2516417 w 3951730"/>
                <a:gd name="connsiteY2" fmla="*/ 2539197 h 3693794"/>
                <a:gd name="connsiteX3" fmla="*/ 1293946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45728 w 3951730"/>
                <a:gd name="connsiteY7" fmla="*/ 3385291 h 3693794"/>
                <a:gd name="connsiteX0" fmla="*/ 1883165 w 3951730"/>
                <a:gd name="connsiteY0" fmla="*/ 392070 h 3693794"/>
                <a:gd name="connsiteX1" fmla="*/ 0 w 3951730"/>
                <a:gd name="connsiteY1" fmla="*/ 3343088 h 3693794"/>
                <a:gd name="connsiteX2" fmla="*/ 31382 w 3951730"/>
                <a:gd name="connsiteY2" fmla="*/ 3385291 h 3693794"/>
                <a:gd name="connsiteX3" fmla="*/ 144163 w 3951730"/>
                <a:gd name="connsiteY3" fmla="*/ 1987108 h 3693794"/>
                <a:gd name="connsiteX4" fmla="*/ 1883164 w 3951730"/>
                <a:gd name="connsiteY4" fmla="*/ 392070 h 3693794"/>
                <a:gd name="connsiteX5" fmla="*/ 1883165 w 3951730"/>
                <a:gd name="connsiteY5" fmla="*/ 392070 h 3693794"/>
                <a:gd name="connsiteX0" fmla="*/ 1883165 w 3951730"/>
                <a:gd name="connsiteY0" fmla="*/ 392070 h 3693794"/>
                <a:gd name="connsiteX1" fmla="*/ 14068 w 3951730"/>
                <a:gd name="connsiteY1" fmla="*/ 3385291 h 3693794"/>
                <a:gd name="connsiteX2" fmla="*/ 45450 w 3951730"/>
                <a:gd name="connsiteY2" fmla="*/ 2794448 h 3693794"/>
                <a:gd name="connsiteX3" fmla="*/ 1293945 w 3951730"/>
                <a:gd name="connsiteY3" fmla="*/ 915 h 3693794"/>
                <a:gd name="connsiteX4" fmla="*/ 2472385 w 3951730"/>
                <a:gd name="connsiteY4" fmla="*/ 915 h 3693794"/>
                <a:gd name="connsiteX5" fmla="*/ 3694856 w 3951730"/>
                <a:gd name="connsiteY5" fmla="*/ 2539197 h 3693794"/>
                <a:gd name="connsiteX6" fmla="*/ 3951730 w 3951730"/>
                <a:gd name="connsiteY6" fmla="*/ 2539197 h 3693794"/>
                <a:gd name="connsiteX7" fmla="*/ 3101657 w 3951730"/>
                <a:gd name="connsiteY7" fmla="*/ 3693794 h 3693794"/>
                <a:gd name="connsiteX8" fmla="*/ 2259542 w 3951730"/>
                <a:gd name="connsiteY8" fmla="*/ 2539197 h 3693794"/>
                <a:gd name="connsiteX9" fmla="*/ 2516417 w 3951730"/>
                <a:gd name="connsiteY9" fmla="*/ 2539197 h 3693794"/>
                <a:gd name="connsiteX10" fmla="*/ 1293946 w 3951730"/>
                <a:gd name="connsiteY10" fmla="*/ 915 h 3693794"/>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883165 w 3951730"/>
                <a:gd name="connsiteY0" fmla="*/ 392070 h 3715832"/>
                <a:gd name="connsiteX1" fmla="*/ 14068 w 3951730"/>
                <a:gd name="connsiteY1" fmla="*/ 3385291 h 3715832"/>
                <a:gd name="connsiteX2" fmla="*/ 45450 w 3951730"/>
                <a:gd name="connsiteY2" fmla="*/ 2794448 h 3715832"/>
                <a:gd name="connsiteX3" fmla="*/ 1293945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693794 h 3715832"/>
                <a:gd name="connsiteX8" fmla="*/ 2259542 w 3951730"/>
                <a:gd name="connsiteY8" fmla="*/ 2539197 h 3715832"/>
                <a:gd name="connsiteX9" fmla="*/ 2516417 w 3951730"/>
                <a:gd name="connsiteY9" fmla="*/ 2539197 h 3715832"/>
                <a:gd name="connsiteX10" fmla="*/ 1293946 w 3951730"/>
                <a:gd name="connsiteY10" fmla="*/ 915 h 3715832"/>
                <a:gd name="connsiteX0" fmla="*/ 3101657 w 3951730"/>
                <a:gd name="connsiteY0" fmla="*/ 3715832 h 3715832"/>
                <a:gd name="connsiteX1" fmla="*/ 2259542 w 3951730"/>
                <a:gd name="connsiteY1" fmla="*/ 2539197 h 3715832"/>
                <a:gd name="connsiteX2" fmla="*/ 2516417 w 3951730"/>
                <a:gd name="connsiteY2" fmla="*/ 2539197 h 3715832"/>
                <a:gd name="connsiteX3" fmla="*/ 1293946 w 3951730"/>
                <a:gd name="connsiteY3" fmla="*/ 915 h 3715832"/>
                <a:gd name="connsiteX4" fmla="*/ 2472385 w 3951730"/>
                <a:gd name="connsiteY4" fmla="*/ 915 h 3715832"/>
                <a:gd name="connsiteX5" fmla="*/ 3694856 w 3951730"/>
                <a:gd name="connsiteY5" fmla="*/ 2539197 h 3715832"/>
                <a:gd name="connsiteX6" fmla="*/ 3951730 w 3951730"/>
                <a:gd name="connsiteY6" fmla="*/ 2539197 h 3715832"/>
                <a:gd name="connsiteX7" fmla="*/ 3101657 w 3951730"/>
                <a:gd name="connsiteY7" fmla="*/ 3715832 h 3715832"/>
                <a:gd name="connsiteX0" fmla="*/ 1883165 w 3951730"/>
                <a:gd name="connsiteY0" fmla="*/ 392070 h 3715832"/>
                <a:gd name="connsiteX1" fmla="*/ 0 w 3951730"/>
                <a:gd name="connsiteY1" fmla="*/ 3343088 h 3715832"/>
                <a:gd name="connsiteX2" fmla="*/ 31382 w 3951730"/>
                <a:gd name="connsiteY2" fmla="*/ 3385291 h 3715832"/>
                <a:gd name="connsiteX3" fmla="*/ 144163 w 3951730"/>
                <a:gd name="connsiteY3" fmla="*/ 1987108 h 3715832"/>
                <a:gd name="connsiteX4" fmla="*/ 1883164 w 3951730"/>
                <a:gd name="connsiteY4" fmla="*/ 392070 h 3715832"/>
                <a:gd name="connsiteX5" fmla="*/ 1883165 w 3951730"/>
                <a:gd name="connsiteY5" fmla="*/ 392070 h 3715832"/>
                <a:gd name="connsiteX0" fmla="*/ 14068 w 3951730"/>
                <a:gd name="connsiteY0" fmla="*/ 3385291 h 3715832"/>
                <a:gd name="connsiteX1" fmla="*/ 45450 w 3951730"/>
                <a:gd name="connsiteY1" fmla="*/ 2794448 h 3715832"/>
                <a:gd name="connsiteX2" fmla="*/ 1293945 w 3951730"/>
                <a:gd name="connsiteY2" fmla="*/ 915 h 3715832"/>
                <a:gd name="connsiteX3" fmla="*/ 2472385 w 3951730"/>
                <a:gd name="connsiteY3" fmla="*/ 915 h 3715832"/>
                <a:gd name="connsiteX4" fmla="*/ 3694856 w 3951730"/>
                <a:gd name="connsiteY4" fmla="*/ 2539197 h 3715832"/>
                <a:gd name="connsiteX5" fmla="*/ 3951730 w 3951730"/>
                <a:gd name="connsiteY5" fmla="*/ 2539197 h 3715832"/>
                <a:gd name="connsiteX6" fmla="*/ 3101657 w 3951730"/>
                <a:gd name="connsiteY6" fmla="*/ 3693794 h 3715832"/>
                <a:gd name="connsiteX7" fmla="*/ 2259542 w 3951730"/>
                <a:gd name="connsiteY7" fmla="*/ 2539197 h 3715832"/>
                <a:gd name="connsiteX8" fmla="*/ 2516417 w 3951730"/>
                <a:gd name="connsiteY8" fmla="*/ 2539197 h 3715832"/>
                <a:gd name="connsiteX9" fmla="*/ 1293946 w 3951730"/>
                <a:gd name="connsiteY9" fmla="*/ 915 h 371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1730" h="3715832" stroke="0" extrusionOk="0">
                  <a:moveTo>
                    <a:pt x="3101657" y="3715832"/>
                  </a:moveTo>
                  <a:lnTo>
                    <a:pt x="2259542" y="2539197"/>
                  </a:lnTo>
                  <a:lnTo>
                    <a:pt x="2516417" y="2539197"/>
                  </a:lnTo>
                  <a:cubicBezTo>
                    <a:pt x="2372485" y="1044932"/>
                    <a:pt x="1869672" y="915"/>
                    <a:pt x="1293946" y="915"/>
                  </a:cubicBezTo>
                  <a:lnTo>
                    <a:pt x="2472385" y="915"/>
                  </a:lnTo>
                  <a:cubicBezTo>
                    <a:pt x="3048112" y="915"/>
                    <a:pt x="3550925" y="1044933"/>
                    <a:pt x="3694856" y="2539197"/>
                  </a:cubicBezTo>
                  <a:lnTo>
                    <a:pt x="3951730" y="2539197"/>
                  </a:lnTo>
                  <a:lnTo>
                    <a:pt x="3101657" y="3715832"/>
                  </a:lnTo>
                  <a:close/>
                </a:path>
                <a:path w="3951730" h="3715832" fill="darkenLess" stroke="0" extrusionOk="0">
                  <a:moveTo>
                    <a:pt x="1883165" y="392070"/>
                  </a:moveTo>
                  <a:cubicBezTo>
                    <a:pt x="848992" y="390133"/>
                    <a:pt x="0" y="2087830"/>
                    <a:pt x="0" y="3343088"/>
                  </a:cubicBezTo>
                  <a:lnTo>
                    <a:pt x="31382" y="3385291"/>
                  </a:lnTo>
                  <a:cubicBezTo>
                    <a:pt x="31382" y="2903013"/>
                    <a:pt x="69835" y="2426305"/>
                    <a:pt x="144163" y="1987108"/>
                  </a:cubicBezTo>
                  <a:cubicBezTo>
                    <a:pt x="444463" y="212684"/>
                    <a:pt x="1240285" y="-517256"/>
                    <a:pt x="1883164" y="392070"/>
                  </a:cubicBezTo>
                  <a:lnTo>
                    <a:pt x="1883165" y="392070"/>
                  </a:lnTo>
                  <a:close/>
                </a:path>
                <a:path w="3951730" h="3715832" fill="none" extrusionOk="0">
                  <a:moveTo>
                    <a:pt x="14068" y="3385291"/>
                  </a:moveTo>
                  <a:lnTo>
                    <a:pt x="45450" y="2794448"/>
                  </a:lnTo>
                  <a:cubicBezTo>
                    <a:pt x="45450" y="1938183"/>
                    <a:pt x="596651" y="915"/>
                    <a:pt x="1293945" y="915"/>
                  </a:cubicBezTo>
                  <a:lnTo>
                    <a:pt x="2472385" y="915"/>
                  </a:lnTo>
                  <a:cubicBezTo>
                    <a:pt x="3048112" y="915"/>
                    <a:pt x="3550925" y="1044933"/>
                    <a:pt x="3694856" y="2539197"/>
                  </a:cubicBezTo>
                  <a:lnTo>
                    <a:pt x="3951730" y="2539197"/>
                  </a:lnTo>
                  <a:lnTo>
                    <a:pt x="3101657" y="3693794"/>
                  </a:lnTo>
                  <a:lnTo>
                    <a:pt x="2259542" y="2539197"/>
                  </a:lnTo>
                  <a:lnTo>
                    <a:pt x="2516417" y="2539197"/>
                  </a:lnTo>
                  <a:cubicBezTo>
                    <a:pt x="2372485" y="1044932"/>
                    <a:pt x="1869672" y="915"/>
                    <a:pt x="1293946" y="915"/>
                  </a:cubicBezTo>
                </a:path>
              </a:pathLst>
            </a:custGeom>
            <a:grp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200">
                <a:solidFill>
                  <a:schemeClr val="bg1"/>
                </a:solidFill>
              </a:endParaRPr>
            </a:p>
          </p:txBody>
        </p:sp>
        <p:sp>
          <p:nvSpPr>
            <p:cNvPr id="26" name="TextBox 14"/>
            <p:cNvSpPr txBox="1">
              <a:spLocks noChangeArrowheads="1"/>
            </p:cNvSpPr>
            <p:nvPr/>
          </p:nvSpPr>
          <p:spPr bwMode="auto">
            <a:xfrm rot="18835100">
              <a:off x="3825935" y="4365842"/>
              <a:ext cx="1475504" cy="293131"/>
            </a:xfrm>
            <a:prstGeom prst="rect">
              <a:avLst/>
            </a:prstGeom>
            <a:grpFill/>
            <a:ln w="9525">
              <a:noFill/>
              <a:miter lim="800000"/>
              <a:headEnd/>
              <a:tailEnd/>
            </a:ln>
          </p:spPr>
          <p:txBody>
            <a:bodyPr wrap="square">
              <a:spAutoFit/>
            </a:bodyPr>
            <a:lstStyle/>
            <a:p>
              <a:r>
                <a:rPr lang="zh-CN" altLang="en-US" sz="1200" dirty="0">
                  <a:solidFill>
                    <a:schemeClr val="bg1"/>
                  </a:solidFill>
                  <a:latin typeface="微软雅黑" pitchFamily="34" charset="-122"/>
                  <a:ea typeface="微软雅黑" pitchFamily="34" charset="-122"/>
                </a:rPr>
                <a:t>添加标题</a:t>
              </a:r>
            </a:p>
          </p:txBody>
        </p:sp>
      </p:grpSp>
      <p:cxnSp>
        <p:nvCxnSpPr>
          <p:cNvPr id="27" name="直接连接符 26"/>
          <p:cNvCxnSpPr/>
          <p:nvPr/>
        </p:nvCxnSpPr>
        <p:spPr bwMode="auto">
          <a:xfrm>
            <a:off x="2422097" y="4370530"/>
            <a:ext cx="816072" cy="0"/>
          </a:xfrm>
          <a:prstGeom prst="line">
            <a:avLst/>
          </a:prstGeom>
          <a:ln w="28575">
            <a:solidFill>
              <a:schemeClr val="accent4"/>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8" name="TextBox 22"/>
          <p:cNvSpPr txBox="1"/>
          <p:nvPr/>
        </p:nvSpPr>
        <p:spPr bwMode="auto">
          <a:xfrm>
            <a:off x="715184" y="3394652"/>
            <a:ext cx="1672412" cy="1167542"/>
          </a:xfrm>
          <a:prstGeom prst="rect">
            <a:avLst/>
          </a:prstGeom>
          <a:noFill/>
        </p:spPr>
        <p:txBody>
          <a:bodyPr wrap="square" lIns="86402" tIns="43201" rIns="86402" bIns="4320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defRPr/>
            </a:pPr>
            <a:r>
              <a:rPr lang="zh-CN" altLang="en-US" sz="900" dirty="0">
                <a:solidFill>
                  <a:schemeClr val="bg1"/>
                </a:solidFill>
                <a:latin typeface="微软雅黑" pitchFamily="34" charset="-122"/>
                <a:ea typeface="微软雅黑" pitchFamily="34" charset="-122"/>
              </a:rPr>
              <a:t>行为表现，比如工作态度、工作能力等，对工作态度和工作能力的关注可以帮助下属更好地完善自己，并提高员工的技能，也有助于帮助员工进行职业生涯规划。</a:t>
            </a:r>
            <a:endParaRPr lang="en-US" altLang="zh-CN" sz="900" dirty="0">
              <a:solidFill>
                <a:schemeClr val="bg1"/>
              </a:solidFill>
              <a:latin typeface="微软雅黑" pitchFamily="34" charset="-122"/>
              <a:ea typeface="微软雅黑" pitchFamily="34" charset="-122"/>
            </a:endParaRPr>
          </a:p>
        </p:txBody>
      </p:sp>
      <p:cxnSp>
        <p:nvCxnSpPr>
          <p:cNvPr id="29" name="直接连接符 28"/>
          <p:cNvCxnSpPr/>
          <p:nvPr/>
        </p:nvCxnSpPr>
        <p:spPr bwMode="auto">
          <a:xfrm>
            <a:off x="2320088" y="1619220"/>
            <a:ext cx="816072" cy="0"/>
          </a:xfrm>
          <a:prstGeom prst="line">
            <a:avLst/>
          </a:prstGeom>
          <a:ln w="28575">
            <a:solidFill>
              <a:schemeClr val="accent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8018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5" presetClass="entr" presetSubtype="5"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checkerboard(down)">
                                      <p:cBhvr>
                                        <p:cTn id="27" dur="500"/>
                                        <p:tgtEl>
                                          <p:spTgt spid="29"/>
                                        </p:tgtEl>
                                      </p:cBhvr>
                                    </p:animEffect>
                                  </p:childTnLst>
                                </p:cTn>
                              </p:par>
                            </p:childTnLst>
                          </p:cTn>
                        </p:par>
                        <p:par>
                          <p:cTn id="28" fill="hold">
                            <p:stCondLst>
                              <p:cond delay="2500"/>
                            </p:stCondLst>
                            <p:childTnLst>
                              <p:par>
                                <p:cTn id="29" presetID="5" presetClass="entr" presetSubtype="5"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checkerboard(down)">
                                      <p:cBhvr>
                                        <p:cTn id="31" dur="500"/>
                                        <p:tgtEl>
                                          <p:spTgt spid="16"/>
                                        </p:tgtEl>
                                      </p:cBhvr>
                                    </p:animEffect>
                                  </p:childTnLst>
                                </p:cTn>
                              </p:par>
                            </p:childTnLst>
                          </p:cTn>
                        </p:par>
                        <p:par>
                          <p:cTn id="32" fill="hold">
                            <p:stCondLst>
                              <p:cond delay="3000"/>
                            </p:stCondLst>
                            <p:childTnLst>
                              <p:par>
                                <p:cTn id="33" presetID="5" presetClass="entr" presetSubtype="5"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checkerboard(down)">
                                      <p:cBhvr>
                                        <p:cTn id="35" dur="500"/>
                                        <p:tgtEl>
                                          <p:spTgt spid="20"/>
                                        </p:tgtEl>
                                      </p:cBhvr>
                                    </p:animEffect>
                                  </p:childTnLst>
                                </p:cTn>
                              </p:par>
                            </p:childTnLst>
                          </p:cTn>
                        </p:par>
                        <p:par>
                          <p:cTn id="36" fill="hold">
                            <p:stCondLst>
                              <p:cond delay="3500"/>
                            </p:stCondLst>
                            <p:childTnLst>
                              <p:par>
                                <p:cTn id="37" presetID="5" presetClass="entr" presetSubtype="5"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checkerboard(down)">
                                      <p:cBhvr>
                                        <p:cTn id="39" dur="500"/>
                                        <p:tgtEl>
                                          <p:spTgt spid="21"/>
                                        </p:tgtEl>
                                      </p:cBhvr>
                                    </p:animEffect>
                                  </p:childTnLst>
                                </p:cTn>
                              </p:par>
                            </p:childTnLst>
                          </p:cTn>
                        </p:par>
                        <p:par>
                          <p:cTn id="40" fill="hold">
                            <p:stCondLst>
                              <p:cond delay="4000"/>
                            </p:stCondLst>
                            <p:childTnLst>
                              <p:par>
                                <p:cTn id="41" presetID="5" presetClass="entr" presetSubtype="5"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checkerboard(down)">
                                      <p:cBhvr>
                                        <p:cTn id="43" dur="500"/>
                                        <p:tgtEl>
                                          <p:spTgt spid="27"/>
                                        </p:tgtEl>
                                      </p:cBhvr>
                                    </p:animEffect>
                                  </p:childTnLst>
                                </p:cTn>
                              </p:par>
                            </p:childTnLst>
                          </p:cTn>
                        </p:par>
                        <p:par>
                          <p:cTn id="44" fill="hold">
                            <p:stCondLst>
                              <p:cond delay="4500"/>
                            </p:stCondLst>
                            <p:childTnLst>
                              <p:par>
                                <p:cTn id="45" presetID="5" presetClass="entr" presetSubtype="5"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checkerboard(down)">
                                      <p:cBhvr>
                                        <p:cTn id="47" dur="500"/>
                                        <p:tgtEl>
                                          <p:spTgt spid="28"/>
                                        </p:tgtEl>
                                      </p:cBhvr>
                                    </p:animEffect>
                                  </p:childTnLst>
                                </p:cTn>
                              </p:par>
                            </p:childTnLst>
                          </p:cTn>
                        </p:par>
                        <p:par>
                          <p:cTn id="48" fill="hold">
                            <p:stCondLst>
                              <p:cond delay="5000"/>
                            </p:stCondLst>
                            <p:childTnLst>
                              <p:par>
                                <p:cTn id="49" presetID="5" presetClass="entr" presetSubtype="5"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checkerboard(down)">
                                      <p:cBhvr>
                                        <p:cTn id="51" dur="500"/>
                                        <p:tgtEl>
                                          <p:spTgt spid="22"/>
                                        </p:tgtEl>
                                      </p:cBhvr>
                                    </p:animEffect>
                                  </p:childTnLst>
                                </p:cTn>
                              </p:par>
                            </p:childTnLst>
                          </p:cTn>
                        </p:par>
                        <p:par>
                          <p:cTn id="52" fill="hold">
                            <p:stCondLst>
                              <p:cond delay="5500"/>
                            </p:stCondLst>
                            <p:childTnLst>
                              <p:par>
                                <p:cTn id="53" presetID="5" presetClass="entr" presetSubtype="5"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checkerboard(down)">
                                      <p:cBhvr>
                                        <p:cTn id="5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3"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原创设计师QQ598969553      _4"/>
          <p:cNvSpPr/>
          <p:nvPr/>
        </p:nvSpPr>
        <p:spPr>
          <a:xfrm>
            <a:off x="2206" y="2917795"/>
            <a:ext cx="9138402" cy="3670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8125" tIns="69063" rIns="138125" bIns="69063" rtlCol="0" anchor="ctr"/>
          <a:lstStyle/>
          <a:p>
            <a:pPr algn="ctr"/>
            <a:endParaRPr lang="zh-CN" altLang="en-US" sz="1799">
              <a:solidFill>
                <a:schemeClr val="bg1"/>
              </a:solidFill>
              <a:latin typeface="微软雅黑" panose="020B0503020204020204" pitchFamily="34" charset="-122"/>
              <a:ea typeface="微软雅黑" panose="020B0503020204020204" pitchFamily="34" charset="-122"/>
            </a:endParaRPr>
          </a:p>
        </p:txBody>
      </p:sp>
      <p:grpSp>
        <p:nvGrpSpPr>
          <p:cNvPr id="3" name="原创设计师QQ598969553      _5"/>
          <p:cNvGrpSpPr/>
          <p:nvPr/>
        </p:nvGrpSpPr>
        <p:grpSpPr>
          <a:xfrm>
            <a:off x="6622647" y="3688131"/>
            <a:ext cx="1165489" cy="943751"/>
            <a:chOff x="873900" y="1455901"/>
            <a:chExt cx="1166203" cy="943698"/>
          </a:xfrm>
        </p:grpSpPr>
        <p:sp>
          <p:nvSpPr>
            <p:cNvPr id="111" name="TextBox 115"/>
            <p:cNvSpPr txBox="1"/>
            <p:nvPr/>
          </p:nvSpPr>
          <p:spPr>
            <a:xfrm>
              <a:off x="873900" y="1767302"/>
              <a:ext cx="1166203" cy="632297"/>
            </a:xfrm>
            <a:prstGeom prst="rect">
              <a:avLst/>
            </a:prstGeom>
            <a:noFill/>
          </p:spPr>
          <p:txBody>
            <a:bodyPr wrap="square" lIns="91387" tIns="45693" rIns="91387" bIns="45693" rtlCol="0">
              <a:spAutoFit/>
            </a:bodyPr>
            <a:lstStyle/>
            <a:p>
              <a:pPr algn="ct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您的内容打在这里，或者通过您的内容打在这里</a:t>
              </a:r>
            </a:p>
          </p:txBody>
        </p:sp>
        <p:sp>
          <p:nvSpPr>
            <p:cNvPr id="112" name="TextBox 116"/>
            <p:cNvSpPr txBox="1"/>
            <p:nvPr/>
          </p:nvSpPr>
          <p:spPr>
            <a:xfrm>
              <a:off x="947384" y="1455901"/>
              <a:ext cx="1008112" cy="276743"/>
            </a:xfrm>
            <a:prstGeom prst="rect">
              <a:avLst/>
            </a:prstGeom>
            <a:noFill/>
          </p:spPr>
          <p:txBody>
            <a:bodyPr wrap="square" lIns="91387" tIns="0" rIns="91387" bIns="0" rtlCol="0" anchor="t">
              <a:spAutoFit/>
            </a:bodyPr>
            <a:lstStyle/>
            <a:p>
              <a:pPr algn="ctr">
                <a:lnSpc>
                  <a:spcPct val="150000"/>
                </a:lnSpc>
              </a:pPr>
              <a:r>
                <a:rPr lang="zh-CN" altLang="en-US" sz="1199" dirty="0">
                  <a:solidFill>
                    <a:schemeClr val="bg1"/>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4" name="原创设计师QQ598969553      _6"/>
          <p:cNvGrpSpPr/>
          <p:nvPr/>
        </p:nvGrpSpPr>
        <p:grpSpPr>
          <a:xfrm>
            <a:off x="1386591" y="1384987"/>
            <a:ext cx="1165489" cy="977761"/>
            <a:chOff x="873900" y="1421892"/>
            <a:chExt cx="1166203" cy="977706"/>
          </a:xfrm>
        </p:grpSpPr>
        <p:sp>
          <p:nvSpPr>
            <p:cNvPr id="114" name="TextBox 118"/>
            <p:cNvSpPr txBox="1"/>
            <p:nvPr/>
          </p:nvSpPr>
          <p:spPr>
            <a:xfrm>
              <a:off x="873900" y="1767302"/>
              <a:ext cx="1166203" cy="632296"/>
            </a:xfrm>
            <a:prstGeom prst="rect">
              <a:avLst/>
            </a:prstGeom>
            <a:noFill/>
          </p:spPr>
          <p:txBody>
            <a:bodyPr wrap="square" lIns="91387" tIns="45693" rIns="91387" bIns="45693" rtlCol="0">
              <a:spAutoFit/>
            </a:bodyPr>
            <a:lstStyle/>
            <a:p>
              <a:pPr algn="ct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您的内容打在这里，或者通过您的内容打在这里</a:t>
              </a:r>
            </a:p>
          </p:txBody>
        </p:sp>
        <p:sp>
          <p:nvSpPr>
            <p:cNvPr id="115" name="TextBox 119"/>
            <p:cNvSpPr txBox="1"/>
            <p:nvPr/>
          </p:nvSpPr>
          <p:spPr>
            <a:xfrm>
              <a:off x="947384" y="1421892"/>
              <a:ext cx="1008112" cy="276743"/>
            </a:xfrm>
            <a:prstGeom prst="rect">
              <a:avLst/>
            </a:prstGeom>
            <a:noFill/>
          </p:spPr>
          <p:txBody>
            <a:bodyPr wrap="square" lIns="91387" tIns="0" rIns="91387" bIns="0" rtlCol="0" anchor="t">
              <a:spAutoFit/>
            </a:bodyPr>
            <a:lstStyle/>
            <a:p>
              <a:pPr algn="ctr">
                <a:lnSpc>
                  <a:spcPct val="150000"/>
                </a:lnSpc>
              </a:pPr>
              <a:r>
                <a:rPr lang="zh-CN" altLang="en-US" sz="1199" dirty="0">
                  <a:solidFill>
                    <a:schemeClr val="bg1"/>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5" name="原创设计师QQ598969553      _7"/>
          <p:cNvGrpSpPr/>
          <p:nvPr/>
        </p:nvGrpSpPr>
        <p:grpSpPr>
          <a:xfrm>
            <a:off x="2448791" y="3652142"/>
            <a:ext cx="1165489" cy="966281"/>
            <a:chOff x="873900" y="1433372"/>
            <a:chExt cx="1166203" cy="966226"/>
          </a:xfrm>
        </p:grpSpPr>
        <p:sp>
          <p:nvSpPr>
            <p:cNvPr id="117" name="TextBox 122"/>
            <p:cNvSpPr txBox="1"/>
            <p:nvPr/>
          </p:nvSpPr>
          <p:spPr>
            <a:xfrm>
              <a:off x="873900" y="1767302"/>
              <a:ext cx="1166203" cy="632296"/>
            </a:xfrm>
            <a:prstGeom prst="rect">
              <a:avLst/>
            </a:prstGeom>
            <a:noFill/>
          </p:spPr>
          <p:txBody>
            <a:bodyPr wrap="square" lIns="91387" tIns="45693" rIns="91387" bIns="45693" rtlCol="0">
              <a:spAutoFit/>
            </a:bodyPr>
            <a:lstStyle/>
            <a:p>
              <a:pPr algn="ct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您的内容打在这里，或者通过您的内容打在这里</a:t>
              </a:r>
            </a:p>
          </p:txBody>
        </p:sp>
        <p:sp>
          <p:nvSpPr>
            <p:cNvPr id="118" name="TextBox 123"/>
            <p:cNvSpPr txBox="1"/>
            <p:nvPr/>
          </p:nvSpPr>
          <p:spPr>
            <a:xfrm>
              <a:off x="947384" y="1433372"/>
              <a:ext cx="1008112" cy="276743"/>
            </a:xfrm>
            <a:prstGeom prst="rect">
              <a:avLst/>
            </a:prstGeom>
            <a:noFill/>
          </p:spPr>
          <p:txBody>
            <a:bodyPr wrap="square" lIns="91387" tIns="0" rIns="91387" bIns="0" rtlCol="0" anchor="t">
              <a:spAutoFit/>
            </a:bodyPr>
            <a:lstStyle/>
            <a:p>
              <a:pPr algn="ctr">
                <a:lnSpc>
                  <a:spcPct val="150000"/>
                </a:lnSpc>
              </a:pPr>
              <a:r>
                <a:rPr lang="zh-CN" altLang="en-US" sz="1199" dirty="0">
                  <a:solidFill>
                    <a:schemeClr val="bg1"/>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7" name="原创设计师QQ598969553      _8"/>
          <p:cNvGrpSpPr/>
          <p:nvPr/>
        </p:nvGrpSpPr>
        <p:grpSpPr>
          <a:xfrm>
            <a:off x="3602629" y="1384984"/>
            <a:ext cx="1165489" cy="986083"/>
            <a:chOff x="873900" y="1413571"/>
            <a:chExt cx="1166203" cy="986027"/>
          </a:xfrm>
        </p:grpSpPr>
        <p:sp>
          <p:nvSpPr>
            <p:cNvPr id="120" name="TextBox 126"/>
            <p:cNvSpPr txBox="1"/>
            <p:nvPr/>
          </p:nvSpPr>
          <p:spPr>
            <a:xfrm>
              <a:off x="873900" y="1767302"/>
              <a:ext cx="1166203" cy="632296"/>
            </a:xfrm>
            <a:prstGeom prst="rect">
              <a:avLst/>
            </a:prstGeom>
            <a:noFill/>
          </p:spPr>
          <p:txBody>
            <a:bodyPr wrap="square" lIns="91387" tIns="45693" rIns="91387" bIns="45693" rtlCol="0">
              <a:spAutoFit/>
            </a:bodyPr>
            <a:lstStyle/>
            <a:p>
              <a:pPr algn="ct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您的内容打在这里，或者通过您的内容打在这里</a:t>
              </a:r>
            </a:p>
          </p:txBody>
        </p:sp>
        <p:sp>
          <p:nvSpPr>
            <p:cNvPr id="121" name="TextBox 127"/>
            <p:cNvSpPr txBox="1"/>
            <p:nvPr/>
          </p:nvSpPr>
          <p:spPr>
            <a:xfrm>
              <a:off x="947384" y="1413571"/>
              <a:ext cx="1008112" cy="244220"/>
            </a:xfrm>
            <a:prstGeom prst="rect">
              <a:avLst/>
            </a:prstGeom>
            <a:noFill/>
          </p:spPr>
          <p:txBody>
            <a:bodyPr wrap="square" lIns="91387" tIns="0" rIns="91387" bIns="0" rtlCol="0" anchor="t">
              <a:spAutoFit/>
            </a:bodyPr>
            <a:lstStyle/>
            <a:p>
              <a:pPr algn="ctr">
                <a:lnSpc>
                  <a:spcPct val="150000"/>
                </a:lnSpc>
              </a:pPr>
              <a:r>
                <a:rPr lang="zh-CN" altLang="en-US" sz="1199" dirty="0">
                  <a:solidFill>
                    <a:schemeClr val="bg1"/>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8" name="原创设计师QQ598969553      _9"/>
          <p:cNvGrpSpPr/>
          <p:nvPr/>
        </p:nvGrpSpPr>
        <p:grpSpPr>
          <a:xfrm>
            <a:off x="5752176" y="1420969"/>
            <a:ext cx="1165489" cy="958360"/>
            <a:chOff x="873900" y="1441293"/>
            <a:chExt cx="1166203" cy="958305"/>
          </a:xfrm>
        </p:grpSpPr>
        <p:sp>
          <p:nvSpPr>
            <p:cNvPr id="123" name="TextBox 130"/>
            <p:cNvSpPr txBox="1"/>
            <p:nvPr/>
          </p:nvSpPr>
          <p:spPr>
            <a:xfrm>
              <a:off x="873900" y="1767302"/>
              <a:ext cx="1166203" cy="632296"/>
            </a:xfrm>
            <a:prstGeom prst="rect">
              <a:avLst/>
            </a:prstGeom>
            <a:noFill/>
          </p:spPr>
          <p:txBody>
            <a:bodyPr wrap="square" lIns="91387" tIns="45693" rIns="91387" bIns="45693" rtlCol="0">
              <a:spAutoFit/>
            </a:bodyPr>
            <a:lstStyle/>
            <a:p>
              <a:pPr algn="ct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您的内容打在这里，或者通过您的内容打在这里</a:t>
              </a:r>
            </a:p>
          </p:txBody>
        </p:sp>
        <p:sp>
          <p:nvSpPr>
            <p:cNvPr id="124" name="TextBox 131"/>
            <p:cNvSpPr txBox="1"/>
            <p:nvPr/>
          </p:nvSpPr>
          <p:spPr>
            <a:xfrm>
              <a:off x="947384" y="1441293"/>
              <a:ext cx="1008112" cy="276743"/>
            </a:xfrm>
            <a:prstGeom prst="rect">
              <a:avLst/>
            </a:prstGeom>
            <a:noFill/>
          </p:spPr>
          <p:txBody>
            <a:bodyPr wrap="square" lIns="91387" tIns="0" rIns="91387" bIns="0" rtlCol="0" anchor="t">
              <a:spAutoFit/>
            </a:bodyPr>
            <a:lstStyle/>
            <a:p>
              <a:pPr algn="ctr">
                <a:lnSpc>
                  <a:spcPct val="150000"/>
                </a:lnSpc>
              </a:pPr>
              <a:r>
                <a:rPr lang="zh-CN" altLang="en-US" sz="1199" dirty="0">
                  <a:solidFill>
                    <a:schemeClr val="bg1"/>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13" name="原创设计师QQ598969553      _10"/>
          <p:cNvGrpSpPr/>
          <p:nvPr/>
        </p:nvGrpSpPr>
        <p:grpSpPr>
          <a:xfrm>
            <a:off x="4679369" y="3616156"/>
            <a:ext cx="1165489" cy="943492"/>
            <a:chOff x="873900" y="1456159"/>
            <a:chExt cx="1166203" cy="943439"/>
          </a:xfrm>
        </p:grpSpPr>
        <p:sp>
          <p:nvSpPr>
            <p:cNvPr id="126" name="TextBox 138"/>
            <p:cNvSpPr txBox="1"/>
            <p:nvPr/>
          </p:nvSpPr>
          <p:spPr>
            <a:xfrm>
              <a:off x="873900" y="1767302"/>
              <a:ext cx="1166203" cy="632296"/>
            </a:xfrm>
            <a:prstGeom prst="rect">
              <a:avLst/>
            </a:prstGeom>
            <a:noFill/>
          </p:spPr>
          <p:txBody>
            <a:bodyPr wrap="square" lIns="91387" tIns="45693" rIns="91387" bIns="45693" rtlCol="0">
              <a:spAutoFit/>
            </a:bodyPr>
            <a:lstStyle/>
            <a:p>
              <a:pPr algn="ct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您的内容打在这里，或者通过您的内容打在这里</a:t>
              </a:r>
            </a:p>
          </p:txBody>
        </p:sp>
        <p:sp>
          <p:nvSpPr>
            <p:cNvPr id="127" name="TextBox 139"/>
            <p:cNvSpPr txBox="1"/>
            <p:nvPr/>
          </p:nvSpPr>
          <p:spPr>
            <a:xfrm>
              <a:off x="947384" y="1456159"/>
              <a:ext cx="1008112" cy="276743"/>
            </a:xfrm>
            <a:prstGeom prst="rect">
              <a:avLst/>
            </a:prstGeom>
            <a:noFill/>
          </p:spPr>
          <p:txBody>
            <a:bodyPr wrap="square" lIns="91387" tIns="0" rIns="91387" bIns="0" rtlCol="0" anchor="t">
              <a:spAutoFit/>
            </a:bodyPr>
            <a:lstStyle/>
            <a:p>
              <a:pPr algn="ctr">
                <a:lnSpc>
                  <a:spcPct val="150000"/>
                </a:lnSpc>
              </a:pPr>
              <a:r>
                <a:rPr lang="zh-CN" altLang="en-US" sz="1199" dirty="0">
                  <a:solidFill>
                    <a:schemeClr val="bg1"/>
                  </a:solidFill>
                  <a:latin typeface="微软雅黑" panose="020B0503020204020204" pitchFamily="34" charset="-122"/>
                  <a:ea typeface="微软雅黑" panose="020B0503020204020204" pitchFamily="34" charset="-122"/>
                  <a:cs typeface="华文黑体" pitchFamily="2" charset="-122"/>
                </a:rPr>
                <a:t>添加标题</a:t>
              </a:r>
            </a:p>
          </p:txBody>
        </p:sp>
      </p:grpSp>
      <p:grpSp>
        <p:nvGrpSpPr>
          <p:cNvPr id="14" name="原创设计师QQ598969553      _11"/>
          <p:cNvGrpSpPr/>
          <p:nvPr/>
        </p:nvGrpSpPr>
        <p:grpSpPr>
          <a:xfrm>
            <a:off x="1549124" y="2306998"/>
            <a:ext cx="747384" cy="985282"/>
            <a:chOff x="2063548" y="3074872"/>
            <a:chExt cx="996991" cy="1313937"/>
          </a:xfrm>
        </p:grpSpPr>
        <p:sp>
          <p:nvSpPr>
            <p:cNvPr id="132" name="等腰三角形 42"/>
            <p:cNvSpPr/>
            <p:nvPr/>
          </p:nvSpPr>
          <p:spPr>
            <a:xfrm>
              <a:off x="2063548" y="3074872"/>
              <a:ext cx="996991" cy="1313937"/>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solidFill>
                  <a:schemeClr val="bg1"/>
                </a:solidFill>
                <a:latin typeface="微软雅黑" panose="020B0503020204020204" pitchFamily="34" charset="-122"/>
                <a:ea typeface="微软雅黑" panose="020B0503020204020204" pitchFamily="34" charset="-122"/>
              </a:endParaRPr>
            </a:p>
          </p:txBody>
        </p:sp>
        <p:sp>
          <p:nvSpPr>
            <p:cNvPr id="130" name="TextBox 167"/>
            <p:cNvSpPr txBox="1"/>
            <p:nvPr/>
          </p:nvSpPr>
          <p:spPr>
            <a:xfrm>
              <a:off x="2159559" y="3573811"/>
              <a:ext cx="760168" cy="518896"/>
            </a:xfrm>
            <a:prstGeom prst="rect">
              <a:avLst/>
            </a:prstGeom>
            <a:noFill/>
          </p:spPr>
          <p:txBody>
            <a:bodyPr wrap="none" lIns="80593" tIns="40297" rIns="80593" bIns="40297"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月</a:t>
              </a:r>
            </a:p>
          </p:txBody>
        </p:sp>
      </p:grpSp>
      <p:grpSp>
        <p:nvGrpSpPr>
          <p:cNvPr id="17" name="原创设计师QQ598969553      _12"/>
          <p:cNvGrpSpPr/>
          <p:nvPr/>
        </p:nvGrpSpPr>
        <p:grpSpPr>
          <a:xfrm>
            <a:off x="2566385" y="2517767"/>
            <a:ext cx="793253" cy="1049697"/>
            <a:chOff x="3420552" y="3355946"/>
            <a:chExt cx="1058181" cy="1399839"/>
          </a:xfrm>
        </p:grpSpPr>
        <p:sp>
          <p:nvSpPr>
            <p:cNvPr id="134" name="椭圆 34"/>
            <p:cNvSpPr/>
            <p:nvPr/>
          </p:nvSpPr>
          <p:spPr>
            <a:xfrm rot="-10800000">
              <a:off x="3420552" y="3355946"/>
              <a:ext cx="1058181" cy="1399839"/>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396" tIns="45698" rIns="91396" bIns="45698" numCol="1" anchor="t" anchorCtr="0" compatLnSpc="1"/>
            <a:lstStyle/>
            <a:p>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35" name="TextBox 168"/>
            <p:cNvSpPr txBox="1"/>
            <p:nvPr/>
          </p:nvSpPr>
          <p:spPr>
            <a:xfrm>
              <a:off x="3619759" y="3627114"/>
              <a:ext cx="760169" cy="518896"/>
            </a:xfrm>
            <a:prstGeom prst="rect">
              <a:avLst/>
            </a:prstGeom>
            <a:noFill/>
          </p:spPr>
          <p:txBody>
            <a:bodyPr wrap="none" lIns="80593" tIns="40297" rIns="80593" bIns="40297"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月</a:t>
              </a:r>
            </a:p>
          </p:txBody>
        </p:sp>
      </p:grpSp>
      <p:grpSp>
        <p:nvGrpSpPr>
          <p:cNvPr id="18" name="原创设计师QQ598969553      _13"/>
          <p:cNvGrpSpPr/>
          <p:nvPr/>
        </p:nvGrpSpPr>
        <p:grpSpPr>
          <a:xfrm>
            <a:off x="3676068" y="2242583"/>
            <a:ext cx="793253" cy="1049697"/>
            <a:chOff x="4900842" y="2997746"/>
            <a:chExt cx="1058181" cy="1399839"/>
          </a:xfrm>
        </p:grpSpPr>
        <p:sp>
          <p:nvSpPr>
            <p:cNvPr id="137" name="椭圆 34"/>
            <p:cNvSpPr/>
            <p:nvPr/>
          </p:nvSpPr>
          <p:spPr>
            <a:xfrm>
              <a:off x="4900842" y="2997746"/>
              <a:ext cx="1058181" cy="1399839"/>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396" tIns="45698" rIns="91396" bIns="45698" numCol="1" anchor="t" anchorCtr="0" compatLnSpc="1"/>
            <a:lstStyle/>
            <a:p>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38" name="TextBox 169"/>
            <p:cNvSpPr txBox="1"/>
            <p:nvPr/>
          </p:nvSpPr>
          <p:spPr>
            <a:xfrm>
              <a:off x="5112201" y="3573810"/>
              <a:ext cx="760169" cy="518896"/>
            </a:xfrm>
            <a:prstGeom prst="rect">
              <a:avLst/>
            </a:prstGeom>
            <a:noFill/>
          </p:spPr>
          <p:txBody>
            <a:bodyPr wrap="none" lIns="80593" tIns="40297" rIns="80593" bIns="40297"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3</a:t>
              </a:r>
              <a:r>
                <a:rPr lang="zh-CN" altLang="en-US" sz="2000" dirty="0">
                  <a:solidFill>
                    <a:schemeClr val="bg1"/>
                  </a:solidFill>
                  <a:latin typeface="微软雅黑" panose="020B0503020204020204" pitchFamily="34" charset="-122"/>
                  <a:ea typeface="微软雅黑" panose="020B0503020204020204" pitchFamily="34" charset="-122"/>
                </a:rPr>
                <a:t>月</a:t>
              </a:r>
            </a:p>
          </p:txBody>
        </p:sp>
      </p:grpSp>
      <p:grpSp>
        <p:nvGrpSpPr>
          <p:cNvPr id="19" name="原创设计师QQ598969553      _14"/>
          <p:cNvGrpSpPr/>
          <p:nvPr/>
        </p:nvGrpSpPr>
        <p:grpSpPr>
          <a:xfrm>
            <a:off x="4814128" y="2517767"/>
            <a:ext cx="793253" cy="1049697"/>
            <a:chOff x="6418989" y="3355946"/>
            <a:chExt cx="1058181" cy="1399839"/>
          </a:xfrm>
        </p:grpSpPr>
        <p:sp>
          <p:nvSpPr>
            <p:cNvPr id="140" name="椭圆 34"/>
            <p:cNvSpPr/>
            <p:nvPr/>
          </p:nvSpPr>
          <p:spPr>
            <a:xfrm rot="-10800000">
              <a:off x="6418989" y="3355946"/>
              <a:ext cx="1058181" cy="1399839"/>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396" tIns="45698" rIns="91396" bIns="45698" numCol="1" anchor="t" anchorCtr="0" compatLnSpc="1"/>
            <a:lstStyle/>
            <a:p>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1" name="TextBox 170"/>
            <p:cNvSpPr txBox="1"/>
            <p:nvPr/>
          </p:nvSpPr>
          <p:spPr>
            <a:xfrm>
              <a:off x="6612671" y="3627114"/>
              <a:ext cx="760169" cy="518896"/>
            </a:xfrm>
            <a:prstGeom prst="rect">
              <a:avLst/>
            </a:prstGeom>
            <a:noFill/>
          </p:spPr>
          <p:txBody>
            <a:bodyPr wrap="none" lIns="80593" tIns="40297" rIns="80593" bIns="40297"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4</a:t>
              </a:r>
              <a:r>
                <a:rPr lang="zh-CN" altLang="en-US" sz="2000" dirty="0">
                  <a:solidFill>
                    <a:schemeClr val="bg1"/>
                  </a:solidFill>
                  <a:latin typeface="微软雅黑" panose="020B0503020204020204" pitchFamily="34" charset="-122"/>
                  <a:ea typeface="微软雅黑" panose="020B0503020204020204" pitchFamily="34" charset="-122"/>
                </a:rPr>
                <a:t>月</a:t>
              </a:r>
            </a:p>
          </p:txBody>
        </p:sp>
      </p:grpSp>
      <p:grpSp>
        <p:nvGrpSpPr>
          <p:cNvPr id="20" name="原创设计师QQ598969553      _15"/>
          <p:cNvGrpSpPr/>
          <p:nvPr/>
        </p:nvGrpSpPr>
        <p:grpSpPr>
          <a:xfrm>
            <a:off x="5856151" y="2342984"/>
            <a:ext cx="747384" cy="985282"/>
            <a:chOff x="7809017" y="2949094"/>
            <a:chExt cx="996992" cy="1313937"/>
          </a:xfrm>
        </p:grpSpPr>
        <p:sp>
          <p:nvSpPr>
            <p:cNvPr id="146" name="等腰三角形 42"/>
            <p:cNvSpPr/>
            <p:nvPr/>
          </p:nvSpPr>
          <p:spPr>
            <a:xfrm>
              <a:off x="7809017" y="2949094"/>
              <a:ext cx="996992" cy="1313937"/>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99">
                <a:solidFill>
                  <a:schemeClr val="bg1"/>
                </a:solidFill>
                <a:latin typeface="微软雅黑" panose="020B0503020204020204" pitchFamily="34" charset="-122"/>
                <a:ea typeface="微软雅黑" panose="020B0503020204020204" pitchFamily="34" charset="-122"/>
              </a:endParaRPr>
            </a:p>
          </p:txBody>
        </p:sp>
        <p:sp>
          <p:nvSpPr>
            <p:cNvPr id="144" name="TextBox 171"/>
            <p:cNvSpPr txBox="1"/>
            <p:nvPr/>
          </p:nvSpPr>
          <p:spPr>
            <a:xfrm>
              <a:off x="7872196" y="3495183"/>
              <a:ext cx="760168" cy="518896"/>
            </a:xfrm>
            <a:prstGeom prst="rect">
              <a:avLst/>
            </a:prstGeom>
            <a:noFill/>
          </p:spPr>
          <p:txBody>
            <a:bodyPr wrap="none" lIns="80593" tIns="40297" rIns="80593" bIns="40297"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5</a:t>
              </a:r>
              <a:r>
                <a:rPr lang="zh-CN" altLang="en-US" sz="2000" dirty="0">
                  <a:solidFill>
                    <a:schemeClr val="bg1"/>
                  </a:solidFill>
                  <a:latin typeface="微软雅黑" panose="020B0503020204020204" pitchFamily="34" charset="-122"/>
                  <a:ea typeface="微软雅黑" panose="020B0503020204020204" pitchFamily="34" charset="-122"/>
                </a:rPr>
                <a:t>月</a:t>
              </a:r>
            </a:p>
          </p:txBody>
        </p:sp>
      </p:grpSp>
      <p:grpSp>
        <p:nvGrpSpPr>
          <p:cNvPr id="22" name="原创设计师QQ598969553      _16"/>
          <p:cNvGrpSpPr/>
          <p:nvPr/>
        </p:nvGrpSpPr>
        <p:grpSpPr>
          <a:xfrm>
            <a:off x="6833113" y="2517767"/>
            <a:ext cx="793254" cy="1049697"/>
            <a:chOff x="9112262" y="3355946"/>
            <a:chExt cx="1058181" cy="1399839"/>
          </a:xfrm>
        </p:grpSpPr>
        <p:sp>
          <p:nvSpPr>
            <p:cNvPr id="148" name="椭圆 34"/>
            <p:cNvSpPr/>
            <p:nvPr/>
          </p:nvSpPr>
          <p:spPr>
            <a:xfrm rot="-10800000">
              <a:off x="9112262" y="3355946"/>
              <a:ext cx="1058181" cy="1399839"/>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396" tIns="45698" rIns="91396" bIns="45698" numCol="1" anchor="t" anchorCtr="0" compatLnSpc="1"/>
            <a:lstStyle/>
            <a:p>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9" name="TextBox 172"/>
            <p:cNvSpPr txBox="1"/>
            <p:nvPr/>
          </p:nvSpPr>
          <p:spPr>
            <a:xfrm>
              <a:off x="9311467" y="3627114"/>
              <a:ext cx="760168" cy="518896"/>
            </a:xfrm>
            <a:prstGeom prst="rect">
              <a:avLst/>
            </a:prstGeom>
            <a:noFill/>
          </p:spPr>
          <p:txBody>
            <a:bodyPr wrap="none" lIns="80593" tIns="40297" rIns="80593" bIns="40297" rtlCol="0">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6</a:t>
              </a:r>
              <a:r>
                <a:rPr lang="zh-CN" altLang="en-US" sz="2000" dirty="0">
                  <a:solidFill>
                    <a:schemeClr val="bg1"/>
                  </a:solidFill>
                  <a:latin typeface="微软雅黑" panose="020B0503020204020204" pitchFamily="34" charset="-122"/>
                  <a:ea typeface="微软雅黑" panose="020B0503020204020204" pitchFamily="34" charset="-122"/>
                </a:rPr>
                <a:t>月</a:t>
              </a:r>
            </a:p>
          </p:txBody>
        </p:sp>
      </p:grpSp>
      <p:pic>
        <p:nvPicPr>
          <p:cNvPr id="50"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tretch>
            <a:fillRect/>
          </a:stretch>
        </p:blipFill>
        <p:spPr>
          <a:xfrm>
            <a:off x="3831071" y="13279350"/>
            <a:ext cx="1481862" cy="383204"/>
          </a:xfrm>
          <a:prstGeom prst="rect">
            <a:avLst/>
          </a:prstGeom>
        </p:spPr>
      </p:pic>
    </p:spTree>
    <p:extLst>
      <p:ext uri="{BB962C8B-B14F-4D97-AF65-F5344CB8AC3E}">
        <p14:creationId xmlns:p14="http://schemas.microsoft.com/office/powerpoint/2010/main" val="261160838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left)">
                                      <p:cBhvr>
                                        <p:cTn id="7" dur="1000"/>
                                        <p:tgtEl>
                                          <p:spTgt spid="109"/>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animEffect transition="in" filter="fade">
                                      <p:cBhvr>
                                        <p:cTn id="13" dur="500"/>
                                        <p:tgtEl>
                                          <p:spTgt spid="14"/>
                                        </p:tgtEl>
                                      </p:cBhvr>
                                    </p:animEffect>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anim calcmode="lin" valueType="num">
                                      <p:cBhvr>
                                        <p:cTn id="18" dur="500" fill="hold"/>
                                        <p:tgtEl>
                                          <p:spTgt spid="4"/>
                                        </p:tgtEl>
                                        <p:attrNameLst>
                                          <p:attrName>ppt_x</p:attrName>
                                        </p:attrNameLst>
                                      </p:cBhvr>
                                      <p:tavLst>
                                        <p:tav tm="0">
                                          <p:val>
                                            <p:strVal val="#ppt_x"/>
                                          </p:val>
                                        </p:tav>
                                        <p:tav tm="100000">
                                          <p:val>
                                            <p:strVal val="#ppt_x"/>
                                          </p:val>
                                        </p:tav>
                                      </p:tavLst>
                                    </p:anim>
                                    <p:anim calcmode="lin" valueType="num">
                                      <p:cBhvr>
                                        <p:cTn id="19" dur="5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anim calcmode="lin" valueType="num">
                                      <p:cBhvr>
                                        <p:cTn id="30" dur="500" fill="hold"/>
                                        <p:tgtEl>
                                          <p:spTgt spid="5"/>
                                        </p:tgtEl>
                                        <p:attrNameLst>
                                          <p:attrName>ppt_x</p:attrName>
                                        </p:attrNameLst>
                                      </p:cBhvr>
                                      <p:tavLst>
                                        <p:tav tm="0">
                                          <p:val>
                                            <p:strVal val="#ppt_x"/>
                                          </p:val>
                                        </p:tav>
                                        <p:tav tm="100000">
                                          <p:val>
                                            <p:strVal val="#ppt_x"/>
                                          </p:val>
                                        </p:tav>
                                      </p:tavLst>
                                    </p:anim>
                                    <p:anim calcmode="lin" valueType="num">
                                      <p:cBhvr>
                                        <p:cTn id="31" dur="500" fill="hold"/>
                                        <p:tgtEl>
                                          <p:spTgt spid="5"/>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par>
                          <p:cTn id="38" fill="hold">
                            <p:stCondLst>
                              <p:cond delay="3500"/>
                            </p:stCondLst>
                            <p:childTnLst>
                              <p:par>
                                <p:cTn id="39" presetID="47" presetClass="entr" presetSubtype="0"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anim calcmode="lin" valueType="num">
                                      <p:cBhvr>
                                        <p:cTn id="42" dur="500" fill="hold"/>
                                        <p:tgtEl>
                                          <p:spTgt spid="7"/>
                                        </p:tgtEl>
                                        <p:attrNameLst>
                                          <p:attrName>ppt_x</p:attrName>
                                        </p:attrNameLst>
                                      </p:cBhvr>
                                      <p:tavLst>
                                        <p:tav tm="0">
                                          <p:val>
                                            <p:strVal val="#ppt_x"/>
                                          </p:val>
                                        </p:tav>
                                        <p:tav tm="100000">
                                          <p:val>
                                            <p:strVal val="#ppt_x"/>
                                          </p:val>
                                        </p:tav>
                                      </p:tavLst>
                                    </p:anim>
                                    <p:anim calcmode="lin" valueType="num">
                                      <p:cBhvr>
                                        <p:cTn id="43" dur="500" fill="hold"/>
                                        <p:tgtEl>
                                          <p:spTgt spid="7"/>
                                        </p:tgtEl>
                                        <p:attrNameLst>
                                          <p:attrName>ppt_y</p:attrName>
                                        </p:attrNameLst>
                                      </p:cBhvr>
                                      <p:tavLst>
                                        <p:tav tm="0">
                                          <p:val>
                                            <p:strVal val="#ppt_y-.1"/>
                                          </p:val>
                                        </p:tav>
                                        <p:tav tm="100000">
                                          <p:val>
                                            <p:strVal val="#ppt_y"/>
                                          </p:val>
                                        </p:tav>
                                      </p:tavLst>
                                    </p:anim>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childTnLst>
                          </p:cTn>
                        </p:par>
                        <p:par>
                          <p:cTn id="50" fill="hold">
                            <p:stCondLst>
                              <p:cond delay="4500"/>
                            </p:stCondLst>
                            <p:childTnLst>
                              <p:par>
                                <p:cTn id="51" presetID="42"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anim calcmode="lin" valueType="num">
                                      <p:cBhvr>
                                        <p:cTn id="54" dur="500" fill="hold"/>
                                        <p:tgtEl>
                                          <p:spTgt spid="13"/>
                                        </p:tgtEl>
                                        <p:attrNameLst>
                                          <p:attrName>ppt_x</p:attrName>
                                        </p:attrNameLst>
                                      </p:cBhvr>
                                      <p:tavLst>
                                        <p:tav tm="0">
                                          <p:val>
                                            <p:strVal val="#ppt_x"/>
                                          </p:val>
                                        </p:tav>
                                        <p:tav tm="100000">
                                          <p:val>
                                            <p:strVal val="#ppt_x"/>
                                          </p:val>
                                        </p:tav>
                                      </p:tavLst>
                                    </p:anim>
                                    <p:anim calcmode="lin" valueType="num">
                                      <p:cBhvr>
                                        <p:cTn id="55" dur="500" fill="hold"/>
                                        <p:tgtEl>
                                          <p:spTgt spid="13"/>
                                        </p:tgtEl>
                                        <p:attrNameLst>
                                          <p:attrName>ppt_y</p:attrName>
                                        </p:attrNameLst>
                                      </p:cBhvr>
                                      <p:tavLst>
                                        <p:tav tm="0">
                                          <p:val>
                                            <p:strVal val="#ppt_y+.1"/>
                                          </p:val>
                                        </p:tav>
                                        <p:tav tm="100000">
                                          <p:val>
                                            <p:strVal val="#ppt_y"/>
                                          </p:val>
                                        </p:tav>
                                      </p:tavLst>
                                    </p:anim>
                                  </p:childTnLst>
                                </p:cTn>
                              </p:par>
                            </p:childTnLst>
                          </p:cTn>
                        </p:par>
                        <p:par>
                          <p:cTn id="56" fill="hold">
                            <p:stCondLst>
                              <p:cond delay="5000"/>
                            </p:stCondLst>
                            <p:childTnLst>
                              <p:par>
                                <p:cTn id="57" presetID="53" presetClass="entr" presetSubtype="16"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p:cTn id="59" dur="500" fill="hold"/>
                                        <p:tgtEl>
                                          <p:spTgt spid="20"/>
                                        </p:tgtEl>
                                        <p:attrNameLst>
                                          <p:attrName>ppt_w</p:attrName>
                                        </p:attrNameLst>
                                      </p:cBhvr>
                                      <p:tavLst>
                                        <p:tav tm="0">
                                          <p:val>
                                            <p:fltVal val="0"/>
                                          </p:val>
                                        </p:tav>
                                        <p:tav tm="100000">
                                          <p:val>
                                            <p:strVal val="#ppt_w"/>
                                          </p:val>
                                        </p:tav>
                                      </p:tavLst>
                                    </p:anim>
                                    <p:anim calcmode="lin" valueType="num">
                                      <p:cBhvr>
                                        <p:cTn id="60" dur="500" fill="hold"/>
                                        <p:tgtEl>
                                          <p:spTgt spid="20"/>
                                        </p:tgtEl>
                                        <p:attrNameLst>
                                          <p:attrName>ppt_h</p:attrName>
                                        </p:attrNameLst>
                                      </p:cBhvr>
                                      <p:tavLst>
                                        <p:tav tm="0">
                                          <p:val>
                                            <p:fltVal val="0"/>
                                          </p:val>
                                        </p:tav>
                                        <p:tav tm="100000">
                                          <p:val>
                                            <p:strVal val="#ppt_h"/>
                                          </p:val>
                                        </p:tav>
                                      </p:tavLst>
                                    </p:anim>
                                    <p:animEffect transition="in" filter="fade">
                                      <p:cBhvr>
                                        <p:cTn id="61" dur="500"/>
                                        <p:tgtEl>
                                          <p:spTgt spid="20"/>
                                        </p:tgtEl>
                                      </p:cBhvr>
                                    </p:animEffect>
                                  </p:childTnLst>
                                </p:cTn>
                              </p:par>
                            </p:childTnLst>
                          </p:cTn>
                        </p:par>
                        <p:par>
                          <p:cTn id="62" fill="hold">
                            <p:stCondLst>
                              <p:cond delay="5500"/>
                            </p:stCondLst>
                            <p:childTnLst>
                              <p:par>
                                <p:cTn id="63" presetID="47" presetClass="entr" presetSubtype="0"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anim calcmode="lin" valueType="num">
                                      <p:cBhvr>
                                        <p:cTn id="66" dur="500" fill="hold"/>
                                        <p:tgtEl>
                                          <p:spTgt spid="8"/>
                                        </p:tgtEl>
                                        <p:attrNameLst>
                                          <p:attrName>ppt_x</p:attrName>
                                        </p:attrNameLst>
                                      </p:cBhvr>
                                      <p:tavLst>
                                        <p:tav tm="0">
                                          <p:val>
                                            <p:strVal val="#ppt_x"/>
                                          </p:val>
                                        </p:tav>
                                        <p:tav tm="100000">
                                          <p:val>
                                            <p:strVal val="#ppt_x"/>
                                          </p:val>
                                        </p:tav>
                                      </p:tavLst>
                                    </p:anim>
                                    <p:anim calcmode="lin" valueType="num">
                                      <p:cBhvr>
                                        <p:cTn id="67" dur="500" fill="hold"/>
                                        <p:tgtEl>
                                          <p:spTgt spid="8"/>
                                        </p:tgtEl>
                                        <p:attrNameLst>
                                          <p:attrName>ppt_y</p:attrName>
                                        </p:attrNameLst>
                                      </p:cBhvr>
                                      <p:tavLst>
                                        <p:tav tm="0">
                                          <p:val>
                                            <p:strVal val="#ppt_y-.1"/>
                                          </p:val>
                                        </p:tav>
                                        <p:tav tm="100000">
                                          <p:val>
                                            <p:strVal val="#ppt_y"/>
                                          </p:val>
                                        </p:tav>
                                      </p:tavLst>
                                    </p:anim>
                                  </p:childTnLst>
                                </p:cTn>
                              </p:par>
                            </p:childTnLst>
                          </p:cTn>
                        </p:par>
                        <p:par>
                          <p:cTn id="68" fill="hold">
                            <p:stCondLst>
                              <p:cond delay="6000"/>
                            </p:stCondLst>
                            <p:childTnLst>
                              <p:par>
                                <p:cTn id="69" presetID="53" presetClass="entr" presetSubtype="16"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par>
                          <p:cTn id="74" fill="hold">
                            <p:stCondLst>
                              <p:cond delay="6500"/>
                            </p:stCondLst>
                            <p:childTnLst>
                              <p:par>
                                <p:cTn id="75" presetID="42" presetClass="entr" presetSubtype="0" fill="hold" nodeType="after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anim calcmode="lin" valueType="num">
                                      <p:cBhvr>
                                        <p:cTn id="78" dur="500" fill="hold"/>
                                        <p:tgtEl>
                                          <p:spTgt spid="3"/>
                                        </p:tgtEl>
                                        <p:attrNameLst>
                                          <p:attrName>ppt_x</p:attrName>
                                        </p:attrNameLst>
                                      </p:cBhvr>
                                      <p:tavLst>
                                        <p:tav tm="0">
                                          <p:val>
                                            <p:strVal val="#ppt_x"/>
                                          </p:val>
                                        </p:tav>
                                        <p:tav tm="100000">
                                          <p:val>
                                            <p:strVal val="#ppt_x"/>
                                          </p:val>
                                        </p:tav>
                                      </p:tavLst>
                                    </p:anim>
                                    <p:anim calcmode="lin" valueType="num">
                                      <p:cBhvr>
                                        <p:cTn id="7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27"/>
          <p:cNvSpPr/>
          <p:nvPr/>
        </p:nvSpPr>
        <p:spPr>
          <a:xfrm>
            <a:off x="1365293" y="1634738"/>
            <a:ext cx="933042" cy="1390328"/>
          </a:xfrm>
          <a:prstGeom prst="roundRect">
            <a:avLst>
              <a:gd name="adj" fmla="val 14445"/>
            </a:avLst>
          </a:prstGeom>
          <a:solidFill>
            <a:schemeClr val="accent1"/>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33" b="1"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Oval 28"/>
          <p:cNvSpPr/>
          <p:nvPr/>
        </p:nvSpPr>
        <p:spPr>
          <a:xfrm>
            <a:off x="1449897" y="1749583"/>
            <a:ext cx="764931" cy="764988"/>
          </a:xfrm>
          <a:prstGeom prst="ellipse">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506" dirty="0">
                <a:solidFill>
                  <a:schemeClr val="tx2">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21" name="Text Placeholder 7"/>
          <p:cNvSpPr txBox="1">
            <a:spLocks/>
          </p:cNvSpPr>
          <p:nvPr/>
        </p:nvSpPr>
        <p:spPr>
          <a:xfrm>
            <a:off x="1381532" y="2611973"/>
            <a:ext cx="916804" cy="244406"/>
          </a:xfrm>
          <a:prstGeom prst="rect">
            <a:avLst/>
          </a:prstGeom>
        </p:spPr>
        <p:txBody>
          <a:bodyPr vert="horz" lIns="0" tIns="55397" rIns="0" bIns="55397" anchor="ctr"/>
          <a:lstStyle>
            <a:lvl1pPr marL="0" indent="0" algn="ctr" defTabSz="914476" rtl="0" eaLnBrk="1" latinLnBrk="0" hangingPunct="1">
              <a:lnSpc>
                <a:spcPct val="100000"/>
              </a:lnSpc>
              <a:spcBef>
                <a:spcPts val="0"/>
              </a:spcBef>
              <a:spcAft>
                <a:spcPts val="0"/>
              </a:spcAft>
              <a:buFont typeface="Arial" panose="020B0604020202020204" pitchFamily="34" charset="0"/>
              <a:buNone/>
              <a:defRPr sz="1483"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791" b="0">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791" b="0"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Text Placeholder 7"/>
          <p:cNvSpPr txBox="1">
            <a:spLocks/>
          </p:cNvSpPr>
          <p:nvPr/>
        </p:nvSpPr>
        <p:spPr>
          <a:xfrm>
            <a:off x="1547219" y="1897058"/>
            <a:ext cx="591853" cy="470463"/>
          </a:xfrm>
          <a:prstGeom prst="rect">
            <a:avLst/>
          </a:prstGeom>
        </p:spPr>
        <p:txBody>
          <a:bodyPr vert="horz" lIns="0" tIns="55397" rIns="0" bIns="55397" anchor="ctr"/>
          <a:lstStyle>
            <a:lvl1pPr marL="0" indent="0" algn="ctr" defTabSz="914476" rtl="0" eaLnBrk="1" latinLnBrk="0" hangingPunct="1">
              <a:lnSpc>
                <a:spcPct val="100000"/>
              </a:lnSpc>
              <a:spcBef>
                <a:spcPts val="0"/>
              </a:spcBef>
              <a:buFont typeface="Arial" panose="020B0604020202020204" pitchFamily="34" charset="0"/>
              <a:buNone/>
              <a:defRPr sz="2372" b="1" kern="1200">
                <a:solidFill>
                  <a:schemeClr val="accent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138"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23" name="Rounded Rectangle 31"/>
          <p:cNvSpPr/>
          <p:nvPr/>
        </p:nvSpPr>
        <p:spPr>
          <a:xfrm>
            <a:off x="2447495" y="1634738"/>
            <a:ext cx="933042" cy="1390328"/>
          </a:xfrm>
          <a:prstGeom prst="roundRect">
            <a:avLst>
              <a:gd name="adj" fmla="val 14445"/>
            </a:avLst>
          </a:prstGeom>
          <a:solidFill>
            <a:schemeClr val="accent2"/>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33" b="1"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Oval 32"/>
          <p:cNvSpPr/>
          <p:nvPr/>
        </p:nvSpPr>
        <p:spPr>
          <a:xfrm>
            <a:off x="2532099" y="1749583"/>
            <a:ext cx="764931" cy="764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506" dirty="0">
                <a:solidFill>
                  <a:schemeClr val="tx2">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40" name="Text Placeholder 7"/>
          <p:cNvSpPr txBox="1">
            <a:spLocks/>
          </p:cNvSpPr>
          <p:nvPr/>
        </p:nvSpPr>
        <p:spPr>
          <a:xfrm>
            <a:off x="2463734" y="2611973"/>
            <a:ext cx="916804" cy="244406"/>
          </a:xfrm>
          <a:prstGeom prst="rect">
            <a:avLst/>
          </a:prstGeom>
        </p:spPr>
        <p:txBody>
          <a:bodyPr vert="horz" lIns="0" tIns="55397" rIns="0" bIns="55397" anchor="ctr"/>
          <a:lstStyle>
            <a:lvl1pPr marL="0" indent="0" algn="ctr" defTabSz="914476" rtl="0" eaLnBrk="1" latinLnBrk="0" hangingPunct="1">
              <a:lnSpc>
                <a:spcPct val="100000"/>
              </a:lnSpc>
              <a:spcBef>
                <a:spcPts val="0"/>
              </a:spcBef>
              <a:spcAft>
                <a:spcPts val="0"/>
              </a:spcAft>
              <a:buFont typeface="Arial" panose="020B0604020202020204" pitchFamily="34" charset="0"/>
              <a:buNone/>
              <a:defRPr sz="1483"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791" b="0">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791" b="0"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Text Placeholder 7"/>
          <p:cNvSpPr txBox="1">
            <a:spLocks/>
          </p:cNvSpPr>
          <p:nvPr/>
        </p:nvSpPr>
        <p:spPr>
          <a:xfrm>
            <a:off x="2629421" y="1897058"/>
            <a:ext cx="591853" cy="470463"/>
          </a:xfrm>
          <a:prstGeom prst="rect">
            <a:avLst/>
          </a:prstGeom>
        </p:spPr>
        <p:txBody>
          <a:bodyPr vert="horz" lIns="0" tIns="55397" rIns="0" bIns="55397" anchor="ctr"/>
          <a:lstStyle>
            <a:lvl1pPr marL="0" indent="0" algn="ctr" defTabSz="914476" rtl="0" eaLnBrk="1" latinLnBrk="0" hangingPunct="1">
              <a:lnSpc>
                <a:spcPct val="100000"/>
              </a:lnSpc>
              <a:spcBef>
                <a:spcPts val="0"/>
              </a:spcBef>
              <a:buFont typeface="Arial" panose="020B0604020202020204" pitchFamily="34" charset="0"/>
              <a:buNone/>
              <a:defRPr sz="2372" b="1" kern="1200">
                <a:solidFill>
                  <a:schemeClr val="accent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138"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42" name="Rounded Rectangle 35"/>
          <p:cNvSpPr/>
          <p:nvPr/>
        </p:nvSpPr>
        <p:spPr>
          <a:xfrm>
            <a:off x="3529698" y="1634738"/>
            <a:ext cx="933042" cy="1390328"/>
          </a:xfrm>
          <a:prstGeom prst="roundRect">
            <a:avLst>
              <a:gd name="adj" fmla="val 14445"/>
            </a:avLst>
          </a:prstGeom>
          <a:solidFill>
            <a:schemeClr val="accent3"/>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33" b="1"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Oval 36"/>
          <p:cNvSpPr/>
          <p:nvPr/>
        </p:nvSpPr>
        <p:spPr>
          <a:xfrm>
            <a:off x="3614302" y="1749583"/>
            <a:ext cx="764931" cy="764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506" dirty="0">
                <a:solidFill>
                  <a:schemeClr val="tx2">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44" name="Text Placeholder 7"/>
          <p:cNvSpPr txBox="1">
            <a:spLocks/>
          </p:cNvSpPr>
          <p:nvPr/>
        </p:nvSpPr>
        <p:spPr>
          <a:xfrm>
            <a:off x="3545938" y="2611973"/>
            <a:ext cx="916804" cy="244406"/>
          </a:xfrm>
          <a:prstGeom prst="rect">
            <a:avLst/>
          </a:prstGeom>
        </p:spPr>
        <p:txBody>
          <a:bodyPr vert="horz" lIns="0" tIns="55397" rIns="0" bIns="55397" anchor="ctr"/>
          <a:lstStyle>
            <a:lvl1pPr marL="0" indent="0" algn="ctr" defTabSz="914476" rtl="0" eaLnBrk="1" latinLnBrk="0" hangingPunct="1">
              <a:lnSpc>
                <a:spcPct val="100000"/>
              </a:lnSpc>
              <a:spcBef>
                <a:spcPts val="0"/>
              </a:spcBef>
              <a:spcAft>
                <a:spcPts val="0"/>
              </a:spcAft>
              <a:buFont typeface="Arial" panose="020B0604020202020204" pitchFamily="34" charset="0"/>
              <a:buNone/>
              <a:defRPr sz="1483"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791" b="0">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791" b="0"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Text Placeholder 7"/>
          <p:cNvSpPr txBox="1">
            <a:spLocks/>
          </p:cNvSpPr>
          <p:nvPr/>
        </p:nvSpPr>
        <p:spPr>
          <a:xfrm>
            <a:off x="3711625" y="1897058"/>
            <a:ext cx="591853" cy="470463"/>
          </a:xfrm>
          <a:prstGeom prst="rect">
            <a:avLst/>
          </a:prstGeom>
        </p:spPr>
        <p:txBody>
          <a:bodyPr vert="horz" lIns="0" tIns="55397" rIns="0" bIns="55397" anchor="ctr"/>
          <a:lstStyle>
            <a:lvl1pPr marL="0" indent="0" algn="ctr" defTabSz="914476" rtl="0" eaLnBrk="1" latinLnBrk="0" hangingPunct="1">
              <a:lnSpc>
                <a:spcPct val="100000"/>
              </a:lnSpc>
              <a:spcBef>
                <a:spcPts val="0"/>
              </a:spcBef>
              <a:buFont typeface="Arial" panose="020B0604020202020204" pitchFamily="34" charset="0"/>
              <a:buNone/>
              <a:defRPr sz="2372" b="1" kern="1200">
                <a:solidFill>
                  <a:schemeClr val="accent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138"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46" name="Rounded Rectangle 39"/>
          <p:cNvSpPr/>
          <p:nvPr/>
        </p:nvSpPr>
        <p:spPr>
          <a:xfrm>
            <a:off x="4601079" y="1634738"/>
            <a:ext cx="933042" cy="1390328"/>
          </a:xfrm>
          <a:prstGeom prst="roundRect">
            <a:avLst>
              <a:gd name="adj" fmla="val 14445"/>
            </a:avLst>
          </a:prstGeom>
          <a:solidFill>
            <a:schemeClr val="accent4"/>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33" b="1"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Oval 40"/>
          <p:cNvSpPr/>
          <p:nvPr/>
        </p:nvSpPr>
        <p:spPr>
          <a:xfrm>
            <a:off x="4685683" y="1749583"/>
            <a:ext cx="764931" cy="764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506" dirty="0">
                <a:solidFill>
                  <a:schemeClr val="tx2">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48" name="Text Placeholder 7"/>
          <p:cNvSpPr txBox="1">
            <a:spLocks/>
          </p:cNvSpPr>
          <p:nvPr/>
        </p:nvSpPr>
        <p:spPr>
          <a:xfrm>
            <a:off x="4617319" y="2611973"/>
            <a:ext cx="916804" cy="244406"/>
          </a:xfrm>
          <a:prstGeom prst="rect">
            <a:avLst/>
          </a:prstGeom>
        </p:spPr>
        <p:txBody>
          <a:bodyPr vert="horz" lIns="0" tIns="55397" rIns="0" bIns="55397" anchor="ctr"/>
          <a:lstStyle>
            <a:lvl1pPr marL="0" indent="0" algn="ctr" defTabSz="914476" rtl="0" eaLnBrk="1" latinLnBrk="0" hangingPunct="1">
              <a:lnSpc>
                <a:spcPct val="100000"/>
              </a:lnSpc>
              <a:spcBef>
                <a:spcPts val="0"/>
              </a:spcBef>
              <a:spcAft>
                <a:spcPts val="0"/>
              </a:spcAft>
              <a:buFont typeface="Arial" panose="020B0604020202020204" pitchFamily="34" charset="0"/>
              <a:buNone/>
              <a:defRPr sz="1483"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791" b="0">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791" b="0"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Text Placeholder 7"/>
          <p:cNvSpPr txBox="1">
            <a:spLocks/>
          </p:cNvSpPr>
          <p:nvPr/>
        </p:nvSpPr>
        <p:spPr>
          <a:xfrm>
            <a:off x="4783006" y="1897058"/>
            <a:ext cx="591853" cy="470463"/>
          </a:xfrm>
          <a:prstGeom prst="rect">
            <a:avLst/>
          </a:prstGeom>
        </p:spPr>
        <p:txBody>
          <a:bodyPr vert="horz" lIns="0" tIns="55397" rIns="0" bIns="55397" anchor="ctr"/>
          <a:lstStyle>
            <a:lvl1pPr marL="0" indent="0" algn="ctr" defTabSz="914476" rtl="0" eaLnBrk="1" latinLnBrk="0" hangingPunct="1">
              <a:lnSpc>
                <a:spcPct val="100000"/>
              </a:lnSpc>
              <a:spcBef>
                <a:spcPts val="0"/>
              </a:spcBef>
              <a:buFont typeface="Arial" panose="020B0604020202020204" pitchFamily="34" charset="0"/>
              <a:buNone/>
              <a:defRPr sz="2372" b="1" kern="1200">
                <a:solidFill>
                  <a:schemeClr val="accent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138"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50" name="Rounded Rectangle 43"/>
          <p:cNvSpPr/>
          <p:nvPr/>
        </p:nvSpPr>
        <p:spPr>
          <a:xfrm>
            <a:off x="5715746" y="1634738"/>
            <a:ext cx="933042" cy="1390328"/>
          </a:xfrm>
          <a:prstGeom prst="roundRect">
            <a:avLst>
              <a:gd name="adj" fmla="val 14445"/>
            </a:avLst>
          </a:prstGeom>
          <a:solidFill>
            <a:schemeClr val="accent5"/>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33" b="1" dirty="0">
              <a:latin typeface="Arial" panose="020B0604020202020204" pitchFamily="34" charset="0"/>
              <a:ea typeface="微软雅黑" panose="020B0503020204020204" pitchFamily="34" charset="-122"/>
              <a:sym typeface="Arial" panose="020B0604020202020204" pitchFamily="34" charset="0"/>
            </a:endParaRPr>
          </a:p>
        </p:txBody>
      </p:sp>
      <p:sp>
        <p:nvSpPr>
          <p:cNvPr id="51" name="Oval 44"/>
          <p:cNvSpPr/>
          <p:nvPr/>
        </p:nvSpPr>
        <p:spPr>
          <a:xfrm>
            <a:off x="5800351" y="1749583"/>
            <a:ext cx="764931" cy="764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506" dirty="0">
                <a:solidFill>
                  <a:schemeClr val="tx2">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52" name="Text Placeholder 7"/>
          <p:cNvSpPr txBox="1">
            <a:spLocks/>
          </p:cNvSpPr>
          <p:nvPr/>
        </p:nvSpPr>
        <p:spPr>
          <a:xfrm>
            <a:off x="5731986" y="2611973"/>
            <a:ext cx="916804" cy="244406"/>
          </a:xfrm>
          <a:prstGeom prst="rect">
            <a:avLst/>
          </a:prstGeom>
        </p:spPr>
        <p:txBody>
          <a:bodyPr vert="horz" lIns="0" tIns="55397" rIns="0" bIns="55397" anchor="ctr"/>
          <a:lstStyle>
            <a:lvl1pPr marL="0" indent="0" algn="ctr" defTabSz="914476" rtl="0" eaLnBrk="1" latinLnBrk="0" hangingPunct="1">
              <a:lnSpc>
                <a:spcPct val="100000"/>
              </a:lnSpc>
              <a:spcBef>
                <a:spcPts val="0"/>
              </a:spcBef>
              <a:spcAft>
                <a:spcPts val="0"/>
              </a:spcAft>
              <a:buFont typeface="Arial" panose="020B0604020202020204" pitchFamily="34" charset="0"/>
              <a:buNone/>
              <a:defRPr sz="1483"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791" b="0">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791" b="0" dirty="0">
              <a:latin typeface="Arial" panose="020B0604020202020204" pitchFamily="34" charset="0"/>
              <a:ea typeface="微软雅黑" panose="020B0503020204020204" pitchFamily="34" charset="-122"/>
              <a:sym typeface="Arial" panose="020B0604020202020204" pitchFamily="34" charset="0"/>
            </a:endParaRPr>
          </a:p>
        </p:txBody>
      </p:sp>
      <p:sp>
        <p:nvSpPr>
          <p:cNvPr id="53" name="Text Placeholder 7"/>
          <p:cNvSpPr txBox="1">
            <a:spLocks/>
          </p:cNvSpPr>
          <p:nvPr/>
        </p:nvSpPr>
        <p:spPr>
          <a:xfrm>
            <a:off x="5897674" y="1897058"/>
            <a:ext cx="591853" cy="470463"/>
          </a:xfrm>
          <a:prstGeom prst="rect">
            <a:avLst/>
          </a:prstGeom>
        </p:spPr>
        <p:txBody>
          <a:bodyPr vert="horz" lIns="0" tIns="55397" rIns="0" bIns="55397" anchor="ctr"/>
          <a:lstStyle>
            <a:lvl1pPr marL="0" indent="0" algn="ctr" defTabSz="914476" rtl="0" eaLnBrk="1" latinLnBrk="0" hangingPunct="1">
              <a:lnSpc>
                <a:spcPct val="100000"/>
              </a:lnSpc>
              <a:spcBef>
                <a:spcPts val="0"/>
              </a:spcBef>
              <a:buFont typeface="Arial" panose="020B0604020202020204" pitchFamily="34" charset="0"/>
              <a:buNone/>
              <a:defRPr sz="2372" b="1" kern="1200">
                <a:solidFill>
                  <a:schemeClr val="accent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138"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05</a:t>
            </a:r>
          </a:p>
        </p:txBody>
      </p:sp>
      <p:sp>
        <p:nvSpPr>
          <p:cNvPr id="54" name="Rounded Rectangle 47"/>
          <p:cNvSpPr/>
          <p:nvPr/>
        </p:nvSpPr>
        <p:spPr>
          <a:xfrm>
            <a:off x="6844308" y="1634738"/>
            <a:ext cx="933042" cy="1390328"/>
          </a:xfrm>
          <a:prstGeom prst="roundRect">
            <a:avLst>
              <a:gd name="adj" fmla="val 14445"/>
            </a:avLst>
          </a:prstGeom>
          <a:solidFill>
            <a:schemeClr val="accent6"/>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33" b="1" dirty="0">
              <a:latin typeface="Arial" panose="020B0604020202020204" pitchFamily="34" charset="0"/>
              <a:ea typeface="微软雅黑" panose="020B0503020204020204" pitchFamily="34" charset="-122"/>
              <a:sym typeface="Arial" panose="020B0604020202020204" pitchFamily="34" charset="0"/>
            </a:endParaRPr>
          </a:p>
        </p:txBody>
      </p:sp>
      <p:sp>
        <p:nvSpPr>
          <p:cNvPr id="55" name="Oval 48"/>
          <p:cNvSpPr/>
          <p:nvPr/>
        </p:nvSpPr>
        <p:spPr>
          <a:xfrm>
            <a:off x="6928912" y="1749583"/>
            <a:ext cx="764931" cy="7649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506" dirty="0">
                <a:solidFill>
                  <a:schemeClr val="tx2">
                    <a:lumMod val="60000"/>
                    <a:lumOff val="40000"/>
                  </a:scheme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56" name="Text Placeholder 7"/>
          <p:cNvSpPr txBox="1">
            <a:spLocks/>
          </p:cNvSpPr>
          <p:nvPr/>
        </p:nvSpPr>
        <p:spPr>
          <a:xfrm>
            <a:off x="6860547" y="2611973"/>
            <a:ext cx="916804" cy="244406"/>
          </a:xfrm>
          <a:prstGeom prst="rect">
            <a:avLst/>
          </a:prstGeom>
        </p:spPr>
        <p:txBody>
          <a:bodyPr vert="horz" lIns="0" tIns="55397" rIns="0" bIns="55397" anchor="ctr"/>
          <a:lstStyle>
            <a:lvl1pPr marL="0" indent="0" algn="ctr" defTabSz="914476" rtl="0" eaLnBrk="1" latinLnBrk="0" hangingPunct="1">
              <a:lnSpc>
                <a:spcPct val="100000"/>
              </a:lnSpc>
              <a:spcBef>
                <a:spcPts val="0"/>
              </a:spcBef>
              <a:spcAft>
                <a:spcPts val="0"/>
              </a:spcAft>
              <a:buFont typeface="Arial" panose="020B0604020202020204" pitchFamily="34" charset="0"/>
              <a:buNone/>
              <a:defRPr sz="1483" b="1" kern="1200">
                <a:solidFill>
                  <a:schemeClr val="bg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791" b="0">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791" b="0" dirty="0">
              <a:latin typeface="Arial" panose="020B0604020202020204" pitchFamily="34" charset="0"/>
              <a:ea typeface="微软雅黑" panose="020B0503020204020204" pitchFamily="34" charset="-122"/>
              <a:sym typeface="Arial" panose="020B0604020202020204" pitchFamily="34" charset="0"/>
            </a:endParaRPr>
          </a:p>
        </p:txBody>
      </p:sp>
      <p:sp>
        <p:nvSpPr>
          <p:cNvPr id="57" name="Text Placeholder 7"/>
          <p:cNvSpPr txBox="1">
            <a:spLocks/>
          </p:cNvSpPr>
          <p:nvPr/>
        </p:nvSpPr>
        <p:spPr>
          <a:xfrm>
            <a:off x="7026235" y="1897058"/>
            <a:ext cx="591853" cy="470463"/>
          </a:xfrm>
          <a:prstGeom prst="rect">
            <a:avLst/>
          </a:prstGeom>
        </p:spPr>
        <p:txBody>
          <a:bodyPr vert="horz" lIns="0" tIns="55397" rIns="0" bIns="55397" anchor="ctr"/>
          <a:lstStyle>
            <a:lvl1pPr marL="0" indent="0" algn="ctr" defTabSz="914476" rtl="0" eaLnBrk="1" latinLnBrk="0" hangingPunct="1">
              <a:lnSpc>
                <a:spcPct val="100000"/>
              </a:lnSpc>
              <a:spcBef>
                <a:spcPts val="0"/>
              </a:spcBef>
              <a:buFont typeface="Arial" panose="020B0604020202020204" pitchFamily="34" charset="0"/>
              <a:buNone/>
              <a:defRPr sz="2372" b="1" kern="1200">
                <a:solidFill>
                  <a:schemeClr val="accent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ES_tradnl" sz="1138"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06</a:t>
            </a:r>
          </a:p>
        </p:txBody>
      </p:sp>
      <p:sp>
        <p:nvSpPr>
          <p:cNvPr id="58" name="Text Placeholder 2"/>
          <p:cNvSpPr txBox="1">
            <a:spLocks/>
          </p:cNvSpPr>
          <p:nvPr/>
        </p:nvSpPr>
        <p:spPr>
          <a:xfrm>
            <a:off x="1381532" y="3512461"/>
            <a:ext cx="6395819" cy="587564"/>
          </a:xfrm>
          <a:prstGeom prst="rect">
            <a:avLst/>
          </a:prstGeom>
        </p:spPr>
        <p:txBody>
          <a:bodyPr vert="horz" lIns="0" tIns="0" rIns="0" bIns="0"/>
          <a:lstStyle>
            <a:lvl1pPr marL="0" indent="0" algn="ctr" defTabSz="914476" rtl="0" eaLnBrk="1" latinLnBrk="0" hangingPunct="1">
              <a:lnSpc>
                <a:spcPct val="150000"/>
              </a:lnSpc>
              <a:spcBef>
                <a:spcPts val="1000"/>
              </a:spcBef>
              <a:buFont typeface="Arial" panose="020B0604020202020204" pitchFamily="34" charset="0"/>
              <a:buNone/>
              <a:defRPr sz="890" kern="120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altLang="zh-CN" sz="569" dirty="0">
                <a:solidFill>
                  <a:schemeClr val="bg1"/>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a:t>
            </a:r>
            <a:r>
              <a:rPr lang="en-US" altLang="zh-CN" sz="569" dirty="0" err="1">
                <a:solidFill>
                  <a:schemeClr val="bg1"/>
                </a:solidFill>
                <a:latin typeface="Arial" panose="020B0604020202020204" pitchFamily="34" charset="0"/>
                <a:ea typeface="微软雅黑" panose="020B0503020204020204" pitchFamily="34" charset="-122"/>
                <a:sym typeface="Arial" panose="020B0604020202020204" pitchFamily="34" charset="0"/>
              </a:rPr>
              <a:t>directly.Please</a:t>
            </a:r>
            <a:r>
              <a:rPr lang="en-US" altLang="zh-CN" sz="569" dirty="0">
                <a:solidFill>
                  <a:schemeClr val="bg1"/>
                </a:solidFill>
                <a:latin typeface="Arial" panose="020B0604020202020204" pitchFamily="34" charset="0"/>
                <a:ea typeface="微软雅黑" panose="020B0503020204020204" pitchFamily="34" charset="-122"/>
                <a:sym typeface="Arial" panose="020B0604020202020204" pitchFamily="34" charset="0"/>
              </a:rPr>
              <a:t> replace text, click add relevant headline, modify the text content, also can copy your content to this </a:t>
            </a:r>
            <a:r>
              <a:rPr lang="en-US" altLang="zh-CN" sz="569" dirty="0" err="1">
                <a:solidFill>
                  <a:schemeClr val="bg1"/>
                </a:solidFill>
                <a:latin typeface="Arial" panose="020B0604020202020204" pitchFamily="34" charset="0"/>
                <a:ea typeface="微软雅黑" panose="020B0503020204020204" pitchFamily="34" charset="-122"/>
                <a:sym typeface="Arial" panose="020B0604020202020204" pitchFamily="34" charset="0"/>
              </a:rPr>
              <a:t>directly.Please</a:t>
            </a:r>
            <a:r>
              <a:rPr lang="en-US" altLang="zh-CN" sz="569" dirty="0">
                <a:solidFill>
                  <a:schemeClr val="bg1"/>
                </a:solidFill>
                <a:latin typeface="Arial" panose="020B0604020202020204" pitchFamily="34" charset="0"/>
                <a:ea typeface="微软雅黑" panose="020B0503020204020204" pitchFamily="34" charset="-122"/>
                <a:sym typeface="Arial" panose="020B0604020202020204" pitchFamily="34" charset="0"/>
              </a:rPr>
              <a:t> replace text, click add relevant headline, modify the text content, also can copy your content to this </a:t>
            </a:r>
            <a:r>
              <a:rPr lang="en-US" altLang="zh-CN" sz="569" dirty="0" err="1">
                <a:solidFill>
                  <a:schemeClr val="bg1"/>
                </a:solidFill>
                <a:latin typeface="Arial" panose="020B0604020202020204" pitchFamily="34" charset="0"/>
                <a:ea typeface="微软雅黑" panose="020B0503020204020204" pitchFamily="34" charset="-122"/>
                <a:sym typeface="Arial" panose="020B0604020202020204" pitchFamily="34" charset="0"/>
              </a:rPr>
              <a:t>directly.Please</a:t>
            </a:r>
            <a:r>
              <a:rPr lang="en-US" altLang="zh-CN" sz="569" dirty="0">
                <a:solidFill>
                  <a:schemeClr val="bg1"/>
                </a:solidFill>
                <a:latin typeface="Arial" panose="020B0604020202020204" pitchFamily="34" charset="0"/>
                <a:ea typeface="微软雅黑" panose="020B0503020204020204" pitchFamily="34" charset="-122"/>
                <a:sym typeface="Arial" panose="020B0604020202020204" pitchFamily="34" charset="0"/>
              </a:rPr>
              <a:t> replace text, click add relevant headline, modify the text content, also can copy your content to this </a:t>
            </a:r>
            <a:r>
              <a:rPr lang="en-US" altLang="zh-CN" sz="569" dirty="0" err="1">
                <a:solidFill>
                  <a:schemeClr val="bg1"/>
                </a:solidFill>
                <a:latin typeface="Arial" panose="020B0604020202020204" pitchFamily="34" charset="0"/>
                <a:ea typeface="微软雅黑" panose="020B0503020204020204" pitchFamily="34" charset="-122"/>
                <a:sym typeface="Arial" panose="020B0604020202020204" pitchFamily="34" charset="0"/>
              </a:rPr>
              <a:t>directly.Please</a:t>
            </a:r>
            <a:r>
              <a:rPr lang="en-US" altLang="zh-CN" sz="569" dirty="0">
                <a:solidFill>
                  <a:schemeClr val="bg1"/>
                </a:solidFill>
                <a:latin typeface="Arial" panose="020B0604020202020204" pitchFamily="34" charset="0"/>
                <a:ea typeface="微软雅黑" panose="020B0503020204020204" pitchFamily="34" charset="-122"/>
                <a:sym typeface="Arial" panose="020B0604020202020204" pitchFamily="34" charset="0"/>
              </a:rPr>
              <a:t> replace text, click add relevant headline, modify the text content, also can copy your content to this directly.</a:t>
            </a:r>
          </a:p>
        </p:txBody>
      </p:sp>
      <p:sp>
        <p:nvSpPr>
          <p:cNvPr id="59" name="Text Placeholder 7"/>
          <p:cNvSpPr txBox="1">
            <a:spLocks/>
          </p:cNvSpPr>
          <p:nvPr/>
        </p:nvSpPr>
        <p:spPr>
          <a:xfrm>
            <a:off x="1381532" y="3257233"/>
            <a:ext cx="1347063" cy="244406"/>
          </a:xfrm>
          <a:prstGeom prst="rect">
            <a:avLst/>
          </a:prstGeom>
        </p:spPr>
        <p:txBody>
          <a:bodyPr vert="horz" lIns="0" tIns="55397" rIns="0" bIns="55397" anchor="ctr"/>
          <a:lstStyle>
            <a:lvl1pPr marL="0" indent="0" algn="ctr" defTabSz="914476" rtl="0" eaLnBrk="1" latinLnBrk="0" hangingPunct="1">
              <a:lnSpc>
                <a:spcPct val="100000"/>
              </a:lnSpc>
              <a:spcBef>
                <a:spcPts val="0"/>
              </a:spcBef>
              <a:spcAft>
                <a:spcPts val="0"/>
              </a:spcAft>
              <a:buFont typeface="Arial" panose="020B0604020202020204" pitchFamily="34" charset="0"/>
              <a:buNone/>
              <a:defRPr sz="1483" b="1" kern="120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auto">
              <a:lnSpc>
                <a:spcPct val="120000"/>
              </a:lnSpc>
            </a:pPr>
            <a:r>
              <a:rPr lang="zh-CN" altLang="en-US" sz="996" b="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996" b="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9525981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par>
                                <p:cTn id="16" presetID="53" presetClass="entr" presetSubtype="16" fill="hold" grpId="0" nodeType="withEffect">
                                  <p:stCondLst>
                                    <p:cond delay="200"/>
                                  </p:stCondLst>
                                  <p:childTnLst>
                                    <p:set>
                                      <p:cBhvr>
                                        <p:cTn id="17" dur="1" fill="hold">
                                          <p:stCondLst>
                                            <p:cond delay="0"/>
                                          </p:stCondLst>
                                        </p:cTn>
                                        <p:tgtEl>
                                          <p:spTgt spid="21">
                                            <p:txEl>
                                              <p:pRg st="0" end="0"/>
                                            </p:txEl>
                                          </p:spTgt>
                                        </p:tgtEl>
                                        <p:attrNameLst>
                                          <p:attrName>style.visibility</p:attrName>
                                        </p:attrNameLst>
                                      </p:cBhvr>
                                      <p:to>
                                        <p:strVal val="visible"/>
                                      </p:to>
                                    </p:set>
                                    <p:anim calcmode="lin" valueType="num">
                                      <p:cBhvr>
                                        <p:cTn id="18"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21">
                                            <p:txEl>
                                              <p:pRg st="0" end="0"/>
                                            </p:txEl>
                                          </p:spTgt>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22">
                                            <p:txEl>
                                              <p:pRg st="0" end="0"/>
                                            </p:txEl>
                                          </p:spTgt>
                                        </p:tgtEl>
                                        <p:attrNameLst>
                                          <p:attrName>style.visibility</p:attrName>
                                        </p:attrNameLst>
                                      </p:cBhvr>
                                      <p:to>
                                        <p:strVal val="visible"/>
                                      </p:to>
                                    </p:set>
                                    <p:anim calcmode="lin" valueType="num">
                                      <p:cBhvr>
                                        <p:cTn id="23"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25" dur="500"/>
                                        <p:tgtEl>
                                          <p:spTgt spid="22">
                                            <p:txEl>
                                              <p:pRg st="0" end="0"/>
                                            </p:txEl>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childTnLst>
                          </p:cTn>
                        </p:par>
                        <p:par>
                          <p:cTn id="32" fill="hold">
                            <p:stCondLst>
                              <p:cond delay="1700"/>
                            </p:stCondLst>
                            <p:childTnLst>
                              <p:par>
                                <p:cTn id="33" presetID="53" presetClass="entr" presetSubtype="16"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animEffect transition="in" filter="fade">
                                      <p:cBhvr>
                                        <p:cTn id="37" dur="500"/>
                                        <p:tgtEl>
                                          <p:spTgt spid="39"/>
                                        </p:tgtEl>
                                      </p:cBhvr>
                                    </p:animEffect>
                                  </p:childTnLst>
                                </p:cTn>
                              </p:par>
                              <p:par>
                                <p:cTn id="38" presetID="53" presetClass="entr" presetSubtype="16" fill="hold" grpId="0" nodeType="withEffect">
                                  <p:stCondLst>
                                    <p:cond delay="200"/>
                                  </p:stCondLst>
                                  <p:childTnLst>
                                    <p:set>
                                      <p:cBhvr>
                                        <p:cTn id="39" dur="1" fill="hold">
                                          <p:stCondLst>
                                            <p:cond delay="0"/>
                                          </p:stCondLst>
                                        </p:cTn>
                                        <p:tgtEl>
                                          <p:spTgt spid="40">
                                            <p:txEl>
                                              <p:pRg st="0" end="0"/>
                                            </p:txEl>
                                          </p:spTgt>
                                        </p:tgtEl>
                                        <p:attrNameLst>
                                          <p:attrName>style.visibility</p:attrName>
                                        </p:attrNameLst>
                                      </p:cBhvr>
                                      <p:to>
                                        <p:strVal val="visible"/>
                                      </p:to>
                                    </p:set>
                                    <p:anim calcmode="lin" valueType="num">
                                      <p:cBhvr>
                                        <p:cTn id="40"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40">
                                            <p:txEl>
                                              <p:pRg st="0" end="0"/>
                                            </p:txEl>
                                          </p:spTgt>
                                        </p:tgtEl>
                                      </p:cBhvr>
                                    </p:animEffect>
                                  </p:childTnLst>
                                </p:cTn>
                              </p:par>
                              <p:par>
                                <p:cTn id="43" presetID="53" presetClass="entr" presetSubtype="16" fill="hold" grpId="0" nodeType="withEffect">
                                  <p:stCondLst>
                                    <p:cond delay="200"/>
                                  </p:stCondLst>
                                  <p:childTnLst>
                                    <p:set>
                                      <p:cBhvr>
                                        <p:cTn id="44" dur="1" fill="hold">
                                          <p:stCondLst>
                                            <p:cond delay="0"/>
                                          </p:stCondLst>
                                        </p:cTn>
                                        <p:tgtEl>
                                          <p:spTgt spid="41">
                                            <p:txEl>
                                              <p:pRg st="0" end="0"/>
                                            </p:txEl>
                                          </p:spTgt>
                                        </p:tgtEl>
                                        <p:attrNameLst>
                                          <p:attrName>style.visibility</p:attrName>
                                        </p:attrNameLst>
                                      </p:cBhvr>
                                      <p:to>
                                        <p:strVal val="visible"/>
                                      </p:to>
                                    </p:set>
                                    <p:anim calcmode="lin" valueType="num">
                                      <p:cBhvr>
                                        <p:cTn id="45"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41">
                                            <p:txEl>
                                              <p:pRg st="0" end="0"/>
                                            </p:txEl>
                                          </p:spTgt>
                                        </p:tgtEl>
                                      </p:cBhvr>
                                    </p:animEffect>
                                  </p:childTnLst>
                                </p:cTn>
                              </p:par>
                            </p:childTnLst>
                          </p:cTn>
                        </p:par>
                        <p:par>
                          <p:cTn id="48" fill="hold">
                            <p:stCondLst>
                              <p:cond delay="2400"/>
                            </p:stCondLst>
                            <p:childTnLst>
                              <p:par>
                                <p:cTn id="49" presetID="53" presetClass="entr" presetSubtype="16"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p:cTn id="51" dur="500" fill="hold"/>
                                        <p:tgtEl>
                                          <p:spTgt spid="42"/>
                                        </p:tgtEl>
                                        <p:attrNameLst>
                                          <p:attrName>ppt_w</p:attrName>
                                        </p:attrNameLst>
                                      </p:cBhvr>
                                      <p:tavLst>
                                        <p:tav tm="0">
                                          <p:val>
                                            <p:fltVal val="0"/>
                                          </p:val>
                                        </p:tav>
                                        <p:tav tm="100000">
                                          <p:val>
                                            <p:strVal val="#ppt_w"/>
                                          </p:val>
                                        </p:tav>
                                      </p:tavLst>
                                    </p:anim>
                                    <p:anim calcmode="lin" valueType="num">
                                      <p:cBhvr>
                                        <p:cTn id="52" dur="500" fill="hold"/>
                                        <p:tgtEl>
                                          <p:spTgt spid="42"/>
                                        </p:tgtEl>
                                        <p:attrNameLst>
                                          <p:attrName>ppt_h</p:attrName>
                                        </p:attrNameLst>
                                      </p:cBhvr>
                                      <p:tavLst>
                                        <p:tav tm="0">
                                          <p:val>
                                            <p:fltVal val="0"/>
                                          </p:val>
                                        </p:tav>
                                        <p:tav tm="100000">
                                          <p:val>
                                            <p:strVal val="#ppt_h"/>
                                          </p:val>
                                        </p:tav>
                                      </p:tavLst>
                                    </p:anim>
                                    <p:animEffect transition="in" filter="fade">
                                      <p:cBhvr>
                                        <p:cTn id="53" dur="500"/>
                                        <p:tgtEl>
                                          <p:spTgt spid="42"/>
                                        </p:tgtEl>
                                      </p:cBhvr>
                                    </p:animEffect>
                                  </p:childTnLst>
                                </p:cTn>
                              </p:par>
                            </p:childTnLst>
                          </p:cTn>
                        </p:par>
                        <p:par>
                          <p:cTn id="54" fill="hold">
                            <p:stCondLst>
                              <p:cond delay="2900"/>
                            </p:stCondLst>
                            <p:childTnLst>
                              <p:par>
                                <p:cTn id="55" presetID="53" presetClass="entr" presetSubtype="16"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p:cTn id="57" dur="500" fill="hold"/>
                                        <p:tgtEl>
                                          <p:spTgt spid="43"/>
                                        </p:tgtEl>
                                        <p:attrNameLst>
                                          <p:attrName>ppt_w</p:attrName>
                                        </p:attrNameLst>
                                      </p:cBhvr>
                                      <p:tavLst>
                                        <p:tav tm="0">
                                          <p:val>
                                            <p:fltVal val="0"/>
                                          </p:val>
                                        </p:tav>
                                        <p:tav tm="100000">
                                          <p:val>
                                            <p:strVal val="#ppt_w"/>
                                          </p:val>
                                        </p:tav>
                                      </p:tavLst>
                                    </p:anim>
                                    <p:anim calcmode="lin" valueType="num">
                                      <p:cBhvr>
                                        <p:cTn id="58" dur="500" fill="hold"/>
                                        <p:tgtEl>
                                          <p:spTgt spid="43"/>
                                        </p:tgtEl>
                                        <p:attrNameLst>
                                          <p:attrName>ppt_h</p:attrName>
                                        </p:attrNameLst>
                                      </p:cBhvr>
                                      <p:tavLst>
                                        <p:tav tm="0">
                                          <p:val>
                                            <p:fltVal val="0"/>
                                          </p:val>
                                        </p:tav>
                                        <p:tav tm="100000">
                                          <p:val>
                                            <p:strVal val="#ppt_h"/>
                                          </p:val>
                                        </p:tav>
                                      </p:tavLst>
                                    </p:anim>
                                    <p:animEffect transition="in" filter="fade">
                                      <p:cBhvr>
                                        <p:cTn id="59" dur="500"/>
                                        <p:tgtEl>
                                          <p:spTgt spid="43"/>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44">
                                            <p:txEl>
                                              <p:pRg st="0" end="0"/>
                                            </p:txEl>
                                          </p:spTgt>
                                        </p:tgtEl>
                                        <p:attrNameLst>
                                          <p:attrName>style.visibility</p:attrName>
                                        </p:attrNameLst>
                                      </p:cBhvr>
                                      <p:to>
                                        <p:strVal val="visible"/>
                                      </p:to>
                                    </p:set>
                                    <p:anim calcmode="lin" valueType="num">
                                      <p:cBhvr>
                                        <p:cTn id="6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4">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45">
                                            <p:txEl>
                                              <p:pRg st="0" end="0"/>
                                            </p:txEl>
                                          </p:spTgt>
                                        </p:tgtEl>
                                        <p:attrNameLst>
                                          <p:attrName>style.visibility</p:attrName>
                                        </p:attrNameLst>
                                      </p:cBhvr>
                                      <p:to>
                                        <p:strVal val="visible"/>
                                      </p:to>
                                    </p:set>
                                    <p:anim calcmode="lin" valueType="num">
                                      <p:cBhvr>
                                        <p:cTn id="67"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45">
                                            <p:txEl>
                                              <p:pRg st="0" end="0"/>
                                            </p:txEl>
                                          </p:spTgt>
                                        </p:tgtEl>
                                      </p:cBhvr>
                                    </p:animEffect>
                                  </p:childTnLst>
                                </p:cTn>
                              </p:par>
                            </p:childTnLst>
                          </p:cTn>
                        </p:par>
                        <p:par>
                          <p:cTn id="70" fill="hold">
                            <p:stCondLst>
                              <p:cond delay="3600"/>
                            </p:stCondLst>
                            <p:childTnLst>
                              <p:par>
                                <p:cTn id="71" presetID="53" presetClass="entr" presetSubtype="16"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p:cTn id="73" dur="500" fill="hold"/>
                                        <p:tgtEl>
                                          <p:spTgt spid="46"/>
                                        </p:tgtEl>
                                        <p:attrNameLst>
                                          <p:attrName>ppt_w</p:attrName>
                                        </p:attrNameLst>
                                      </p:cBhvr>
                                      <p:tavLst>
                                        <p:tav tm="0">
                                          <p:val>
                                            <p:fltVal val="0"/>
                                          </p:val>
                                        </p:tav>
                                        <p:tav tm="100000">
                                          <p:val>
                                            <p:strVal val="#ppt_w"/>
                                          </p:val>
                                        </p:tav>
                                      </p:tavLst>
                                    </p:anim>
                                    <p:anim calcmode="lin" valueType="num">
                                      <p:cBhvr>
                                        <p:cTn id="74" dur="500" fill="hold"/>
                                        <p:tgtEl>
                                          <p:spTgt spid="46"/>
                                        </p:tgtEl>
                                        <p:attrNameLst>
                                          <p:attrName>ppt_h</p:attrName>
                                        </p:attrNameLst>
                                      </p:cBhvr>
                                      <p:tavLst>
                                        <p:tav tm="0">
                                          <p:val>
                                            <p:fltVal val="0"/>
                                          </p:val>
                                        </p:tav>
                                        <p:tav tm="100000">
                                          <p:val>
                                            <p:strVal val="#ppt_h"/>
                                          </p:val>
                                        </p:tav>
                                      </p:tavLst>
                                    </p:anim>
                                    <p:animEffect transition="in" filter="fade">
                                      <p:cBhvr>
                                        <p:cTn id="75" dur="500"/>
                                        <p:tgtEl>
                                          <p:spTgt spid="46"/>
                                        </p:tgtEl>
                                      </p:cBhvr>
                                    </p:animEffect>
                                  </p:childTnLst>
                                </p:cTn>
                              </p:par>
                            </p:childTnLst>
                          </p:cTn>
                        </p:par>
                        <p:par>
                          <p:cTn id="76" fill="hold">
                            <p:stCondLst>
                              <p:cond delay="4100"/>
                            </p:stCondLst>
                            <p:childTnLst>
                              <p:par>
                                <p:cTn id="77" presetID="53" presetClass="entr" presetSubtype="16" fill="hold" grpId="0" nodeType="afterEffect">
                                  <p:stCondLst>
                                    <p:cond delay="0"/>
                                  </p:stCondLst>
                                  <p:childTnLst>
                                    <p:set>
                                      <p:cBhvr>
                                        <p:cTn id="78" dur="1" fill="hold">
                                          <p:stCondLst>
                                            <p:cond delay="0"/>
                                          </p:stCondLst>
                                        </p:cTn>
                                        <p:tgtEl>
                                          <p:spTgt spid="47"/>
                                        </p:tgtEl>
                                        <p:attrNameLst>
                                          <p:attrName>style.visibility</p:attrName>
                                        </p:attrNameLst>
                                      </p:cBhvr>
                                      <p:to>
                                        <p:strVal val="visible"/>
                                      </p:to>
                                    </p:set>
                                    <p:anim calcmode="lin" valueType="num">
                                      <p:cBhvr>
                                        <p:cTn id="79" dur="500" fill="hold"/>
                                        <p:tgtEl>
                                          <p:spTgt spid="47"/>
                                        </p:tgtEl>
                                        <p:attrNameLst>
                                          <p:attrName>ppt_w</p:attrName>
                                        </p:attrNameLst>
                                      </p:cBhvr>
                                      <p:tavLst>
                                        <p:tav tm="0">
                                          <p:val>
                                            <p:fltVal val="0"/>
                                          </p:val>
                                        </p:tav>
                                        <p:tav tm="100000">
                                          <p:val>
                                            <p:strVal val="#ppt_w"/>
                                          </p:val>
                                        </p:tav>
                                      </p:tavLst>
                                    </p:anim>
                                    <p:anim calcmode="lin" valueType="num">
                                      <p:cBhvr>
                                        <p:cTn id="80" dur="500" fill="hold"/>
                                        <p:tgtEl>
                                          <p:spTgt spid="47"/>
                                        </p:tgtEl>
                                        <p:attrNameLst>
                                          <p:attrName>ppt_h</p:attrName>
                                        </p:attrNameLst>
                                      </p:cBhvr>
                                      <p:tavLst>
                                        <p:tav tm="0">
                                          <p:val>
                                            <p:fltVal val="0"/>
                                          </p:val>
                                        </p:tav>
                                        <p:tav tm="100000">
                                          <p:val>
                                            <p:strVal val="#ppt_h"/>
                                          </p:val>
                                        </p:tav>
                                      </p:tavLst>
                                    </p:anim>
                                    <p:animEffect transition="in" filter="fade">
                                      <p:cBhvr>
                                        <p:cTn id="81" dur="500"/>
                                        <p:tgtEl>
                                          <p:spTgt spid="47"/>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48">
                                            <p:txEl>
                                              <p:pRg st="0" end="0"/>
                                            </p:txEl>
                                          </p:spTgt>
                                        </p:tgtEl>
                                        <p:attrNameLst>
                                          <p:attrName>style.visibility</p:attrName>
                                        </p:attrNameLst>
                                      </p:cBhvr>
                                      <p:to>
                                        <p:strVal val="visible"/>
                                      </p:to>
                                    </p:set>
                                    <p:anim calcmode="lin" valueType="num">
                                      <p:cBhvr>
                                        <p:cTn id="84"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85"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86" dur="500"/>
                                        <p:tgtEl>
                                          <p:spTgt spid="48">
                                            <p:txEl>
                                              <p:pRg st="0" end="0"/>
                                            </p:txEl>
                                          </p:spTgt>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49">
                                            <p:txEl>
                                              <p:pRg st="0" end="0"/>
                                            </p:txEl>
                                          </p:spTgt>
                                        </p:tgtEl>
                                        <p:attrNameLst>
                                          <p:attrName>style.visibility</p:attrName>
                                        </p:attrNameLst>
                                      </p:cBhvr>
                                      <p:to>
                                        <p:strVal val="visible"/>
                                      </p:to>
                                    </p:set>
                                    <p:anim calcmode="lin" valueType="num">
                                      <p:cBhvr>
                                        <p:cTn id="89"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49">
                                            <p:txEl>
                                              <p:pRg st="0" end="0"/>
                                            </p:txEl>
                                          </p:spTgt>
                                        </p:tgtEl>
                                      </p:cBhvr>
                                    </p:animEffect>
                                  </p:childTnLst>
                                </p:cTn>
                              </p:par>
                            </p:childTnLst>
                          </p:cTn>
                        </p:par>
                        <p:par>
                          <p:cTn id="92" fill="hold">
                            <p:stCondLst>
                              <p:cond delay="4800"/>
                            </p:stCondLst>
                            <p:childTnLst>
                              <p:par>
                                <p:cTn id="93" presetID="53" presetClass="entr" presetSubtype="16" fill="hold" grpId="0" nodeType="afterEffect">
                                  <p:stCondLst>
                                    <p:cond delay="0"/>
                                  </p:stCondLst>
                                  <p:childTnLst>
                                    <p:set>
                                      <p:cBhvr>
                                        <p:cTn id="94" dur="1" fill="hold">
                                          <p:stCondLst>
                                            <p:cond delay="0"/>
                                          </p:stCondLst>
                                        </p:cTn>
                                        <p:tgtEl>
                                          <p:spTgt spid="50"/>
                                        </p:tgtEl>
                                        <p:attrNameLst>
                                          <p:attrName>style.visibility</p:attrName>
                                        </p:attrNameLst>
                                      </p:cBhvr>
                                      <p:to>
                                        <p:strVal val="visible"/>
                                      </p:to>
                                    </p:set>
                                    <p:anim calcmode="lin" valueType="num">
                                      <p:cBhvr>
                                        <p:cTn id="95" dur="500" fill="hold"/>
                                        <p:tgtEl>
                                          <p:spTgt spid="50"/>
                                        </p:tgtEl>
                                        <p:attrNameLst>
                                          <p:attrName>ppt_w</p:attrName>
                                        </p:attrNameLst>
                                      </p:cBhvr>
                                      <p:tavLst>
                                        <p:tav tm="0">
                                          <p:val>
                                            <p:fltVal val="0"/>
                                          </p:val>
                                        </p:tav>
                                        <p:tav tm="100000">
                                          <p:val>
                                            <p:strVal val="#ppt_w"/>
                                          </p:val>
                                        </p:tav>
                                      </p:tavLst>
                                    </p:anim>
                                    <p:anim calcmode="lin" valueType="num">
                                      <p:cBhvr>
                                        <p:cTn id="96" dur="500" fill="hold"/>
                                        <p:tgtEl>
                                          <p:spTgt spid="50"/>
                                        </p:tgtEl>
                                        <p:attrNameLst>
                                          <p:attrName>ppt_h</p:attrName>
                                        </p:attrNameLst>
                                      </p:cBhvr>
                                      <p:tavLst>
                                        <p:tav tm="0">
                                          <p:val>
                                            <p:fltVal val="0"/>
                                          </p:val>
                                        </p:tav>
                                        <p:tav tm="100000">
                                          <p:val>
                                            <p:strVal val="#ppt_h"/>
                                          </p:val>
                                        </p:tav>
                                      </p:tavLst>
                                    </p:anim>
                                    <p:animEffect transition="in" filter="fade">
                                      <p:cBhvr>
                                        <p:cTn id="97" dur="500"/>
                                        <p:tgtEl>
                                          <p:spTgt spid="50"/>
                                        </p:tgtEl>
                                      </p:cBhvr>
                                    </p:animEffect>
                                  </p:childTnLst>
                                </p:cTn>
                              </p:par>
                            </p:childTnLst>
                          </p:cTn>
                        </p:par>
                        <p:par>
                          <p:cTn id="98" fill="hold">
                            <p:stCondLst>
                              <p:cond delay="5300"/>
                            </p:stCondLst>
                            <p:childTnLst>
                              <p:par>
                                <p:cTn id="99" presetID="53" presetClass="entr" presetSubtype="16" fill="hold" grpId="0" nodeType="afterEffect">
                                  <p:stCondLst>
                                    <p:cond delay="0"/>
                                  </p:stCondLst>
                                  <p:childTnLst>
                                    <p:set>
                                      <p:cBhvr>
                                        <p:cTn id="100" dur="1" fill="hold">
                                          <p:stCondLst>
                                            <p:cond delay="0"/>
                                          </p:stCondLst>
                                        </p:cTn>
                                        <p:tgtEl>
                                          <p:spTgt spid="51"/>
                                        </p:tgtEl>
                                        <p:attrNameLst>
                                          <p:attrName>style.visibility</p:attrName>
                                        </p:attrNameLst>
                                      </p:cBhvr>
                                      <p:to>
                                        <p:strVal val="visible"/>
                                      </p:to>
                                    </p:set>
                                    <p:anim calcmode="lin" valueType="num">
                                      <p:cBhvr>
                                        <p:cTn id="101" dur="500" fill="hold"/>
                                        <p:tgtEl>
                                          <p:spTgt spid="51"/>
                                        </p:tgtEl>
                                        <p:attrNameLst>
                                          <p:attrName>ppt_w</p:attrName>
                                        </p:attrNameLst>
                                      </p:cBhvr>
                                      <p:tavLst>
                                        <p:tav tm="0">
                                          <p:val>
                                            <p:fltVal val="0"/>
                                          </p:val>
                                        </p:tav>
                                        <p:tav tm="100000">
                                          <p:val>
                                            <p:strVal val="#ppt_w"/>
                                          </p:val>
                                        </p:tav>
                                      </p:tavLst>
                                    </p:anim>
                                    <p:anim calcmode="lin" valueType="num">
                                      <p:cBhvr>
                                        <p:cTn id="102" dur="500" fill="hold"/>
                                        <p:tgtEl>
                                          <p:spTgt spid="51"/>
                                        </p:tgtEl>
                                        <p:attrNameLst>
                                          <p:attrName>ppt_h</p:attrName>
                                        </p:attrNameLst>
                                      </p:cBhvr>
                                      <p:tavLst>
                                        <p:tav tm="0">
                                          <p:val>
                                            <p:fltVal val="0"/>
                                          </p:val>
                                        </p:tav>
                                        <p:tav tm="100000">
                                          <p:val>
                                            <p:strVal val="#ppt_h"/>
                                          </p:val>
                                        </p:tav>
                                      </p:tavLst>
                                    </p:anim>
                                    <p:animEffect transition="in" filter="fade">
                                      <p:cBhvr>
                                        <p:cTn id="103" dur="500"/>
                                        <p:tgtEl>
                                          <p:spTgt spid="51"/>
                                        </p:tgtEl>
                                      </p:cBhvr>
                                    </p:animEffect>
                                  </p:childTnLst>
                                </p:cTn>
                              </p:par>
                              <p:par>
                                <p:cTn id="104" presetID="53" presetClass="entr" presetSubtype="16" fill="hold" grpId="0" nodeType="withEffect">
                                  <p:stCondLst>
                                    <p:cond delay="200"/>
                                  </p:stCondLst>
                                  <p:childTnLst>
                                    <p:set>
                                      <p:cBhvr>
                                        <p:cTn id="105" dur="1" fill="hold">
                                          <p:stCondLst>
                                            <p:cond delay="0"/>
                                          </p:stCondLst>
                                        </p:cTn>
                                        <p:tgtEl>
                                          <p:spTgt spid="52">
                                            <p:txEl>
                                              <p:pRg st="0" end="0"/>
                                            </p:txEl>
                                          </p:spTgt>
                                        </p:tgtEl>
                                        <p:attrNameLst>
                                          <p:attrName>style.visibility</p:attrName>
                                        </p:attrNameLst>
                                      </p:cBhvr>
                                      <p:to>
                                        <p:strVal val="visible"/>
                                      </p:to>
                                    </p:set>
                                    <p:anim calcmode="lin" valueType="num">
                                      <p:cBhvr>
                                        <p:cTn id="106"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52">
                                            <p:txEl>
                                              <p:pRg st="0" end="0"/>
                                            </p:txEl>
                                          </p:spTgt>
                                        </p:tgtEl>
                                      </p:cBhvr>
                                    </p:animEffect>
                                  </p:childTnLst>
                                </p:cTn>
                              </p:par>
                              <p:par>
                                <p:cTn id="109" presetID="53" presetClass="entr" presetSubtype="16" fill="hold" grpId="0" nodeType="withEffect">
                                  <p:stCondLst>
                                    <p:cond delay="200"/>
                                  </p:stCondLst>
                                  <p:childTnLst>
                                    <p:set>
                                      <p:cBhvr>
                                        <p:cTn id="110" dur="1" fill="hold">
                                          <p:stCondLst>
                                            <p:cond delay="0"/>
                                          </p:stCondLst>
                                        </p:cTn>
                                        <p:tgtEl>
                                          <p:spTgt spid="53">
                                            <p:txEl>
                                              <p:pRg st="0" end="0"/>
                                            </p:txEl>
                                          </p:spTgt>
                                        </p:tgtEl>
                                        <p:attrNameLst>
                                          <p:attrName>style.visibility</p:attrName>
                                        </p:attrNameLst>
                                      </p:cBhvr>
                                      <p:to>
                                        <p:strVal val="visible"/>
                                      </p:to>
                                    </p:set>
                                    <p:anim calcmode="lin" valueType="num">
                                      <p:cBhvr>
                                        <p:cTn id="111"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53">
                                            <p:txEl>
                                              <p:pRg st="0" end="0"/>
                                            </p:txEl>
                                          </p:spTgt>
                                        </p:tgtEl>
                                      </p:cBhvr>
                                    </p:animEffect>
                                  </p:childTnLst>
                                </p:cTn>
                              </p:par>
                            </p:childTnLst>
                          </p:cTn>
                        </p:par>
                        <p:par>
                          <p:cTn id="114" fill="hold">
                            <p:stCondLst>
                              <p:cond delay="6000"/>
                            </p:stCondLst>
                            <p:childTnLst>
                              <p:par>
                                <p:cTn id="115" presetID="53" presetClass="entr" presetSubtype="16" fill="hold" grpId="0" nodeType="afterEffect">
                                  <p:stCondLst>
                                    <p:cond delay="0"/>
                                  </p:stCondLst>
                                  <p:childTnLst>
                                    <p:set>
                                      <p:cBhvr>
                                        <p:cTn id="116" dur="1" fill="hold">
                                          <p:stCondLst>
                                            <p:cond delay="0"/>
                                          </p:stCondLst>
                                        </p:cTn>
                                        <p:tgtEl>
                                          <p:spTgt spid="54"/>
                                        </p:tgtEl>
                                        <p:attrNameLst>
                                          <p:attrName>style.visibility</p:attrName>
                                        </p:attrNameLst>
                                      </p:cBhvr>
                                      <p:to>
                                        <p:strVal val="visible"/>
                                      </p:to>
                                    </p:set>
                                    <p:anim calcmode="lin" valueType="num">
                                      <p:cBhvr>
                                        <p:cTn id="117" dur="500" fill="hold"/>
                                        <p:tgtEl>
                                          <p:spTgt spid="54"/>
                                        </p:tgtEl>
                                        <p:attrNameLst>
                                          <p:attrName>ppt_w</p:attrName>
                                        </p:attrNameLst>
                                      </p:cBhvr>
                                      <p:tavLst>
                                        <p:tav tm="0">
                                          <p:val>
                                            <p:fltVal val="0"/>
                                          </p:val>
                                        </p:tav>
                                        <p:tav tm="100000">
                                          <p:val>
                                            <p:strVal val="#ppt_w"/>
                                          </p:val>
                                        </p:tav>
                                      </p:tavLst>
                                    </p:anim>
                                    <p:anim calcmode="lin" valueType="num">
                                      <p:cBhvr>
                                        <p:cTn id="118" dur="500" fill="hold"/>
                                        <p:tgtEl>
                                          <p:spTgt spid="54"/>
                                        </p:tgtEl>
                                        <p:attrNameLst>
                                          <p:attrName>ppt_h</p:attrName>
                                        </p:attrNameLst>
                                      </p:cBhvr>
                                      <p:tavLst>
                                        <p:tav tm="0">
                                          <p:val>
                                            <p:fltVal val="0"/>
                                          </p:val>
                                        </p:tav>
                                        <p:tav tm="100000">
                                          <p:val>
                                            <p:strVal val="#ppt_h"/>
                                          </p:val>
                                        </p:tav>
                                      </p:tavLst>
                                    </p:anim>
                                    <p:animEffect transition="in" filter="fade">
                                      <p:cBhvr>
                                        <p:cTn id="119" dur="500"/>
                                        <p:tgtEl>
                                          <p:spTgt spid="54"/>
                                        </p:tgtEl>
                                      </p:cBhvr>
                                    </p:animEffect>
                                  </p:childTnLst>
                                </p:cTn>
                              </p:par>
                            </p:childTnLst>
                          </p:cTn>
                        </p:par>
                        <p:par>
                          <p:cTn id="120" fill="hold">
                            <p:stCondLst>
                              <p:cond delay="6500"/>
                            </p:stCondLst>
                            <p:childTnLst>
                              <p:par>
                                <p:cTn id="121" presetID="53" presetClass="entr" presetSubtype="16" fill="hold" grpId="0" nodeType="afterEffect">
                                  <p:stCondLst>
                                    <p:cond delay="0"/>
                                  </p:stCondLst>
                                  <p:childTnLst>
                                    <p:set>
                                      <p:cBhvr>
                                        <p:cTn id="122" dur="1" fill="hold">
                                          <p:stCondLst>
                                            <p:cond delay="0"/>
                                          </p:stCondLst>
                                        </p:cTn>
                                        <p:tgtEl>
                                          <p:spTgt spid="55"/>
                                        </p:tgtEl>
                                        <p:attrNameLst>
                                          <p:attrName>style.visibility</p:attrName>
                                        </p:attrNameLst>
                                      </p:cBhvr>
                                      <p:to>
                                        <p:strVal val="visible"/>
                                      </p:to>
                                    </p:set>
                                    <p:anim calcmode="lin" valueType="num">
                                      <p:cBhvr>
                                        <p:cTn id="123" dur="500" fill="hold"/>
                                        <p:tgtEl>
                                          <p:spTgt spid="55"/>
                                        </p:tgtEl>
                                        <p:attrNameLst>
                                          <p:attrName>ppt_w</p:attrName>
                                        </p:attrNameLst>
                                      </p:cBhvr>
                                      <p:tavLst>
                                        <p:tav tm="0">
                                          <p:val>
                                            <p:fltVal val="0"/>
                                          </p:val>
                                        </p:tav>
                                        <p:tav tm="100000">
                                          <p:val>
                                            <p:strVal val="#ppt_w"/>
                                          </p:val>
                                        </p:tav>
                                      </p:tavLst>
                                    </p:anim>
                                    <p:anim calcmode="lin" valueType="num">
                                      <p:cBhvr>
                                        <p:cTn id="124" dur="500" fill="hold"/>
                                        <p:tgtEl>
                                          <p:spTgt spid="55"/>
                                        </p:tgtEl>
                                        <p:attrNameLst>
                                          <p:attrName>ppt_h</p:attrName>
                                        </p:attrNameLst>
                                      </p:cBhvr>
                                      <p:tavLst>
                                        <p:tav tm="0">
                                          <p:val>
                                            <p:fltVal val="0"/>
                                          </p:val>
                                        </p:tav>
                                        <p:tav tm="100000">
                                          <p:val>
                                            <p:strVal val="#ppt_h"/>
                                          </p:val>
                                        </p:tav>
                                      </p:tavLst>
                                    </p:anim>
                                    <p:animEffect transition="in" filter="fade">
                                      <p:cBhvr>
                                        <p:cTn id="125" dur="500"/>
                                        <p:tgtEl>
                                          <p:spTgt spid="55"/>
                                        </p:tgtEl>
                                      </p:cBhvr>
                                    </p:animEffect>
                                  </p:childTnLst>
                                </p:cTn>
                              </p:par>
                              <p:par>
                                <p:cTn id="126" presetID="53" presetClass="entr" presetSubtype="16" fill="hold" grpId="0" nodeType="withEffect">
                                  <p:stCondLst>
                                    <p:cond delay="200"/>
                                  </p:stCondLst>
                                  <p:childTnLst>
                                    <p:set>
                                      <p:cBhvr>
                                        <p:cTn id="127" dur="1" fill="hold">
                                          <p:stCondLst>
                                            <p:cond delay="0"/>
                                          </p:stCondLst>
                                        </p:cTn>
                                        <p:tgtEl>
                                          <p:spTgt spid="56">
                                            <p:txEl>
                                              <p:pRg st="0" end="0"/>
                                            </p:txEl>
                                          </p:spTgt>
                                        </p:tgtEl>
                                        <p:attrNameLst>
                                          <p:attrName>style.visibility</p:attrName>
                                        </p:attrNameLst>
                                      </p:cBhvr>
                                      <p:to>
                                        <p:strVal val="visible"/>
                                      </p:to>
                                    </p:set>
                                    <p:anim calcmode="lin" valueType="num">
                                      <p:cBhvr>
                                        <p:cTn id="128"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29"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30" dur="500"/>
                                        <p:tgtEl>
                                          <p:spTgt spid="56">
                                            <p:txEl>
                                              <p:pRg st="0" end="0"/>
                                            </p:txEl>
                                          </p:spTgt>
                                        </p:tgtEl>
                                      </p:cBhvr>
                                    </p:animEffect>
                                  </p:childTnLst>
                                </p:cTn>
                              </p:par>
                              <p:par>
                                <p:cTn id="131" presetID="53" presetClass="entr" presetSubtype="16" fill="hold" grpId="0" nodeType="withEffect">
                                  <p:stCondLst>
                                    <p:cond delay="200"/>
                                  </p:stCondLst>
                                  <p:childTnLst>
                                    <p:set>
                                      <p:cBhvr>
                                        <p:cTn id="132" dur="1" fill="hold">
                                          <p:stCondLst>
                                            <p:cond delay="0"/>
                                          </p:stCondLst>
                                        </p:cTn>
                                        <p:tgtEl>
                                          <p:spTgt spid="57">
                                            <p:txEl>
                                              <p:pRg st="0" end="0"/>
                                            </p:txEl>
                                          </p:spTgt>
                                        </p:tgtEl>
                                        <p:attrNameLst>
                                          <p:attrName>style.visibility</p:attrName>
                                        </p:attrNameLst>
                                      </p:cBhvr>
                                      <p:to>
                                        <p:strVal val="visible"/>
                                      </p:to>
                                    </p:set>
                                    <p:anim calcmode="lin" valueType="num">
                                      <p:cBhvr>
                                        <p:cTn id="133"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34"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35" dur="500"/>
                                        <p:tgtEl>
                                          <p:spTgt spid="57">
                                            <p:txEl>
                                              <p:pRg st="0" end="0"/>
                                            </p:txEl>
                                          </p:spTgt>
                                        </p:tgtEl>
                                      </p:cBhvr>
                                    </p:animEffect>
                                  </p:childTnLst>
                                </p:cTn>
                              </p:par>
                              <p:par>
                                <p:cTn id="136" presetID="10" presetClass="entr" presetSubtype="0" fill="hold" grpId="0" nodeType="withEffect">
                                  <p:stCondLst>
                                    <p:cond delay="800"/>
                                  </p:stCondLst>
                                  <p:childTnLst>
                                    <p:set>
                                      <p:cBhvr>
                                        <p:cTn id="137" dur="1" fill="hold">
                                          <p:stCondLst>
                                            <p:cond delay="0"/>
                                          </p:stCondLst>
                                        </p:cTn>
                                        <p:tgtEl>
                                          <p:spTgt spid="58">
                                            <p:txEl>
                                              <p:pRg st="0" end="0"/>
                                            </p:txEl>
                                          </p:spTgt>
                                        </p:tgtEl>
                                        <p:attrNameLst>
                                          <p:attrName>style.visibility</p:attrName>
                                        </p:attrNameLst>
                                      </p:cBhvr>
                                      <p:to>
                                        <p:strVal val="visible"/>
                                      </p:to>
                                    </p:set>
                                    <p:animEffect transition="in" filter="fade">
                                      <p:cBhvr>
                                        <p:cTn id="138" dur="500"/>
                                        <p:tgtEl>
                                          <p:spTgt spid="58">
                                            <p:txEl>
                                              <p:pRg st="0" end="0"/>
                                            </p:txEl>
                                          </p:spTgt>
                                        </p:tgtEl>
                                      </p:cBhvr>
                                    </p:animEffect>
                                  </p:childTnLst>
                                </p:cTn>
                              </p:par>
                              <p:par>
                                <p:cTn id="139" presetID="53" presetClass="entr" presetSubtype="16" fill="hold" grpId="0" nodeType="withEffect">
                                  <p:stCondLst>
                                    <p:cond delay="200"/>
                                  </p:stCondLst>
                                  <p:childTnLst>
                                    <p:set>
                                      <p:cBhvr>
                                        <p:cTn id="140" dur="1" fill="hold">
                                          <p:stCondLst>
                                            <p:cond delay="0"/>
                                          </p:stCondLst>
                                        </p:cTn>
                                        <p:tgtEl>
                                          <p:spTgt spid="59">
                                            <p:txEl>
                                              <p:pRg st="0" end="0"/>
                                            </p:txEl>
                                          </p:spTgt>
                                        </p:tgtEl>
                                        <p:attrNameLst>
                                          <p:attrName>style.visibility</p:attrName>
                                        </p:attrNameLst>
                                      </p:cBhvr>
                                      <p:to>
                                        <p:strVal val="visible"/>
                                      </p:to>
                                    </p:set>
                                    <p:anim calcmode="lin" valueType="num">
                                      <p:cBhvr>
                                        <p:cTn id="141"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42"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43"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build="p">
        <p:tmplLst>
          <p:tmpl lvl="1">
            <p:tnLst>
              <p:par>
                <p:cTn presetID="53" presetClass="entr" presetSubtype="16"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animBg="1"/>
      <p:bldP spid="39" grpId="0" animBg="1"/>
      <p:bldP spid="40" grpId="0" build="p">
        <p:tmplLst>
          <p:tmpl lvl="1">
            <p:tnLst>
              <p:par>
                <p:cTn presetID="53" presetClass="entr" presetSubtype="16"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p:cTn dur="500" fill="hold"/>
                        <p:tgtEl>
                          <p:spTgt spid="40"/>
                        </p:tgtEl>
                        <p:attrNameLst>
                          <p:attrName>ppt_w</p:attrName>
                        </p:attrNameLst>
                      </p:cBhvr>
                      <p:tavLst>
                        <p:tav tm="0">
                          <p:val>
                            <p:fltVal val="0"/>
                          </p:val>
                        </p:tav>
                        <p:tav tm="100000">
                          <p:val>
                            <p:strVal val="#ppt_w"/>
                          </p:val>
                        </p:tav>
                      </p:tavLst>
                    </p:anim>
                    <p:anim calcmode="lin" valueType="num">
                      <p:cBhvr>
                        <p:cTn dur="500" fill="hold"/>
                        <p:tgtEl>
                          <p:spTgt spid="40"/>
                        </p:tgtEl>
                        <p:attrNameLst>
                          <p:attrName>ppt_h</p:attrName>
                        </p:attrNameLst>
                      </p:cBhvr>
                      <p:tavLst>
                        <p:tav tm="0">
                          <p:val>
                            <p:fltVal val="0"/>
                          </p:val>
                        </p:tav>
                        <p:tav tm="100000">
                          <p:val>
                            <p:strVal val="#ppt_h"/>
                          </p:val>
                        </p:tav>
                      </p:tavLst>
                    </p:anim>
                    <p:animEffect transition="in" filter="fade">
                      <p:cBhvr>
                        <p:cTn dur="500"/>
                        <p:tgtEl>
                          <p:spTgt spid="40"/>
                        </p:tgtEl>
                      </p:cBhvr>
                    </p:animEffect>
                  </p:childTnLst>
                </p:cTn>
              </p:par>
            </p:tnLst>
          </p:tmpl>
        </p:tmplLst>
      </p:bldP>
      <p:bldP spid="41" grpId="0" build="p">
        <p:tmplLst>
          <p:tmpl lvl="1">
            <p:tnLst>
              <p:par>
                <p:cTn presetID="53" presetClass="entr" presetSubtype="16"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2" grpId="0" animBg="1"/>
      <p:bldP spid="43" grpId="0" animBg="1"/>
      <p:bldP spid="44" grpId="0" build="p">
        <p:tmplLst>
          <p:tmpl lvl="1">
            <p:tnLst>
              <p:par>
                <p:cTn presetID="53" presetClass="entr" presetSubtype="16"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53" presetClass="entr" presetSubtype="16"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Effect transition="in" filter="fade">
                      <p:cBhvr>
                        <p:cTn dur="500"/>
                        <p:tgtEl>
                          <p:spTgt spid="45"/>
                        </p:tgtEl>
                      </p:cBhvr>
                    </p:animEffect>
                  </p:childTnLst>
                </p:cTn>
              </p:par>
            </p:tnLst>
          </p:tmpl>
        </p:tmplLst>
      </p:bldP>
      <p:bldP spid="46" grpId="0" animBg="1"/>
      <p:bldP spid="47" grpId="0" animBg="1"/>
      <p:bldP spid="48" grpId="0" build="p">
        <p:tmplLst>
          <p:tmpl lvl="1">
            <p:tnLst>
              <p:par>
                <p:cTn presetID="53" presetClass="entr" presetSubtype="16"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49" grpId="0" build="p">
        <p:tmplLst>
          <p:tmpl lvl="1">
            <p:tnLst>
              <p:par>
                <p:cTn presetID="53" presetClass="entr" presetSubtype="16"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animBg="1"/>
      <p:bldP spid="51" grpId="0" animBg="1"/>
      <p:bldP spid="52" grpId="0" build="p">
        <p:tmplLst>
          <p:tmpl lvl="1">
            <p:tnLst>
              <p:par>
                <p:cTn presetID="5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build="p">
        <p:tmplLst>
          <p:tmpl lvl="1">
            <p:tnLst>
              <p:par>
                <p:cTn presetID="53" presetClass="entr" presetSubtype="16"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animBg="1"/>
      <p:bldP spid="55" grpId="0" animBg="1"/>
      <p:bldP spid="56" grpId="0" build="p">
        <p:tmplLst>
          <p:tmpl lvl="1">
            <p:tnLst>
              <p:par>
                <p:cTn presetID="5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53" presetClass="entr" presetSubtype="16"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67174F25-1DC2-47E6-8B32-697058330FAA}"/>
              </a:ext>
            </a:extLst>
          </p:cNvPr>
          <p:cNvGrpSpPr/>
          <p:nvPr/>
        </p:nvGrpSpPr>
        <p:grpSpPr>
          <a:xfrm>
            <a:off x="6955631" y="794"/>
            <a:ext cx="1878807" cy="3821906"/>
            <a:chOff x="6955631" y="794"/>
            <a:chExt cx="1878807" cy="3821906"/>
          </a:xfrm>
        </p:grpSpPr>
        <p:sp>
          <p:nvSpPr>
            <p:cNvPr id="14" name="椭圆 13"/>
            <p:cNvSpPr/>
            <p:nvPr/>
          </p:nvSpPr>
          <p:spPr>
            <a:xfrm>
              <a:off x="6955631" y="1523604"/>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p:nvPr/>
          </p:nvSpPr>
          <p:spPr>
            <a:xfrm>
              <a:off x="7552135" y="3136900"/>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p:nvPr/>
          </p:nvSpPr>
          <p:spPr>
            <a:xfrm>
              <a:off x="8148638" y="2179638"/>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1" name="直接连接符 20"/>
            <p:cNvCxnSpPr/>
            <p:nvPr/>
          </p:nvCxnSpPr>
          <p:spPr>
            <a:xfrm>
              <a:off x="7298531" y="794"/>
              <a:ext cx="0" cy="1522810"/>
            </a:xfrm>
            <a:prstGeom prst="line">
              <a:avLst/>
            </a:prstGeom>
            <a:noFill/>
            <a:ln w="6350" cap="flat" cmpd="sng" algn="ctr">
              <a:solidFill>
                <a:schemeClr val="tx1">
                  <a:lumMod val="50000"/>
                  <a:lumOff val="50000"/>
                </a:schemeClr>
              </a:solidFill>
              <a:prstDash val="solid"/>
              <a:miter lim="800000"/>
            </a:ln>
            <a:effectLst/>
          </p:spPr>
        </p:cxnSp>
        <p:cxnSp>
          <p:nvCxnSpPr>
            <p:cNvPr id="22" name="直接连接符 21"/>
            <p:cNvCxnSpPr/>
            <p:nvPr/>
          </p:nvCxnSpPr>
          <p:spPr>
            <a:xfrm>
              <a:off x="7895035" y="795"/>
              <a:ext cx="0" cy="3136106"/>
            </a:xfrm>
            <a:prstGeom prst="line">
              <a:avLst/>
            </a:prstGeom>
            <a:noFill/>
            <a:ln w="6350" cap="flat" cmpd="sng" algn="ctr">
              <a:solidFill>
                <a:schemeClr val="tx1">
                  <a:lumMod val="50000"/>
                  <a:lumOff val="50000"/>
                </a:schemeClr>
              </a:solidFill>
              <a:prstDash val="solid"/>
              <a:miter lim="800000"/>
            </a:ln>
            <a:effectLst/>
          </p:spPr>
        </p:cxnSp>
        <p:cxnSp>
          <p:nvCxnSpPr>
            <p:cNvPr id="23" name="直接连接符 22"/>
            <p:cNvCxnSpPr/>
            <p:nvPr/>
          </p:nvCxnSpPr>
          <p:spPr>
            <a:xfrm>
              <a:off x="8509397" y="794"/>
              <a:ext cx="0" cy="2178844"/>
            </a:xfrm>
            <a:prstGeom prst="line">
              <a:avLst/>
            </a:prstGeom>
            <a:noFill/>
            <a:ln w="6350" cap="flat" cmpd="sng" algn="ctr">
              <a:solidFill>
                <a:schemeClr val="tx1">
                  <a:lumMod val="50000"/>
                  <a:lumOff val="50000"/>
                </a:schemeClr>
              </a:solidFill>
              <a:prstDash val="solid"/>
              <a:miter lim="800000"/>
            </a:ln>
            <a:effectLst/>
          </p:spPr>
        </p:cxnSp>
        <p:sp>
          <p:nvSpPr>
            <p:cNvPr id="26641" name="Freeform 16"/>
            <p:cNvSpPr>
              <a:spLocks noChangeAspect="1"/>
            </p:cNvSpPr>
            <p:nvPr/>
          </p:nvSpPr>
          <p:spPr bwMode="auto">
            <a:xfrm>
              <a:off x="8326041" y="2383235"/>
              <a:ext cx="330994" cy="270272"/>
            </a:xfrm>
            <a:custGeom>
              <a:avLst/>
              <a:gdLst>
                <a:gd name="T0" fmla="*/ 2147483647 w 197"/>
                <a:gd name="T1" fmla="*/ 2147483647 h 160"/>
                <a:gd name="T2" fmla="*/ 2147483647 w 197"/>
                <a:gd name="T3" fmla="*/ 2147483647 h 160"/>
                <a:gd name="T4" fmla="*/ 2147483647 w 197"/>
                <a:gd name="T5" fmla="*/ 2147483647 h 160"/>
                <a:gd name="T6" fmla="*/ 2147483647 w 197"/>
                <a:gd name="T7" fmla="*/ 2147483647 h 160"/>
                <a:gd name="T8" fmla="*/ 2147483647 w 197"/>
                <a:gd name="T9" fmla="*/ 0 h 160"/>
                <a:gd name="T10" fmla="*/ 2147483647 w 197"/>
                <a:gd name="T11" fmla="*/ 2147483647 h 160"/>
                <a:gd name="T12" fmla="*/ 2147483647 w 197"/>
                <a:gd name="T13" fmla="*/ 2147483647 h 160"/>
                <a:gd name="T14" fmla="*/ 2147483647 w 197"/>
                <a:gd name="T15" fmla="*/ 2147483647 h 160"/>
                <a:gd name="T16" fmla="*/ 2147483647 w 197"/>
                <a:gd name="T17" fmla="*/ 2147483647 h 160"/>
                <a:gd name="T18" fmla="*/ 2147483647 w 197"/>
                <a:gd name="T19" fmla="*/ 2147483647 h 160"/>
                <a:gd name="T20" fmla="*/ 2147483647 w 197"/>
                <a:gd name="T21" fmla="*/ 2147483647 h 160"/>
                <a:gd name="T22" fmla="*/ 2147483647 w 197"/>
                <a:gd name="T23" fmla="*/ 2147483647 h 160"/>
                <a:gd name="T24" fmla="*/ 2147483647 w 197"/>
                <a:gd name="T25" fmla="*/ 2147483647 h 160"/>
                <a:gd name="T26" fmla="*/ 2147483647 w 197"/>
                <a:gd name="T27" fmla="*/ 2147483647 h 160"/>
                <a:gd name="T28" fmla="*/ 2147483647 w 197"/>
                <a:gd name="T29" fmla="*/ 2147483647 h 160"/>
                <a:gd name="T30" fmla="*/ 2147483647 w 197"/>
                <a:gd name="T31" fmla="*/ 2147483647 h 160"/>
                <a:gd name="T32" fmla="*/ 2147483647 w 197"/>
                <a:gd name="T33" fmla="*/ 2147483647 h 160"/>
                <a:gd name="T34" fmla="*/ 0 w 197"/>
                <a:gd name="T35" fmla="*/ 2147483647 h 160"/>
                <a:gd name="T36" fmla="*/ 2147483647 w 197"/>
                <a:gd name="T37" fmla="*/ 2147483647 h 160"/>
                <a:gd name="T38" fmla="*/ 2147483647 w 197"/>
                <a:gd name="T39" fmla="*/ 2147483647 h 160"/>
                <a:gd name="T40" fmla="*/ 2147483647 w 197"/>
                <a:gd name="T41" fmla="*/ 2147483647 h 160"/>
                <a:gd name="T42" fmla="*/ 2147483647 w 197"/>
                <a:gd name="T43" fmla="*/ 2147483647 h 1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7" h="160">
                  <a:moveTo>
                    <a:pt x="197" y="19"/>
                  </a:moveTo>
                  <a:cubicBezTo>
                    <a:pt x="190" y="22"/>
                    <a:pt x="182" y="24"/>
                    <a:pt x="174" y="25"/>
                  </a:cubicBezTo>
                  <a:cubicBezTo>
                    <a:pt x="182" y="20"/>
                    <a:pt x="189" y="12"/>
                    <a:pt x="192" y="3"/>
                  </a:cubicBezTo>
                  <a:cubicBezTo>
                    <a:pt x="184" y="8"/>
                    <a:pt x="175" y="11"/>
                    <a:pt x="166" y="13"/>
                  </a:cubicBezTo>
                  <a:cubicBezTo>
                    <a:pt x="158" y="5"/>
                    <a:pt x="148" y="0"/>
                    <a:pt x="136" y="0"/>
                  </a:cubicBezTo>
                  <a:cubicBezTo>
                    <a:pt x="114" y="0"/>
                    <a:pt x="96" y="18"/>
                    <a:pt x="96" y="40"/>
                  </a:cubicBezTo>
                  <a:cubicBezTo>
                    <a:pt x="96" y="44"/>
                    <a:pt x="96" y="47"/>
                    <a:pt x="97" y="50"/>
                  </a:cubicBezTo>
                  <a:cubicBezTo>
                    <a:pt x="63" y="48"/>
                    <a:pt x="34" y="32"/>
                    <a:pt x="14" y="7"/>
                  </a:cubicBezTo>
                  <a:cubicBezTo>
                    <a:pt x="10" y="13"/>
                    <a:pt x="8" y="20"/>
                    <a:pt x="8" y="28"/>
                  </a:cubicBezTo>
                  <a:cubicBezTo>
                    <a:pt x="8" y="42"/>
                    <a:pt x="15" y="54"/>
                    <a:pt x="26" y="61"/>
                  </a:cubicBezTo>
                  <a:cubicBezTo>
                    <a:pt x="20" y="61"/>
                    <a:pt x="13" y="59"/>
                    <a:pt x="8" y="56"/>
                  </a:cubicBezTo>
                  <a:cubicBezTo>
                    <a:pt x="8" y="56"/>
                    <a:pt x="8" y="57"/>
                    <a:pt x="8" y="57"/>
                  </a:cubicBezTo>
                  <a:cubicBezTo>
                    <a:pt x="8" y="76"/>
                    <a:pt x="22" y="93"/>
                    <a:pt x="40" y="96"/>
                  </a:cubicBezTo>
                  <a:cubicBezTo>
                    <a:pt x="37" y="97"/>
                    <a:pt x="33" y="98"/>
                    <a:pt x="30" y="98"/>
                  </a:cubicBezTo>
                  <a:cubicBezTo>
                    <a:pt x="27" y="98"/>
                    <a:pt x="24" y="98"/>
                    <a:pt x="22" y="97"/>
                  </a:cubicBezTo>
                  <a:cubicBezTo>
                    <a:pt x="27" y="113"/>
                    <a:pt x="42" y="125"/>
                    <a:pt x="60" y="125"/>
                  </a:cubicBezTo>
                  <a:cubicBezTo>
                    <a:pt x="46" y="136"/>
                    <a:pt x="29" y="142"/>
                    <a:pt x="10" y="142"/>
                  </a:cubicBezTo>
                  <a:cubicBezTo>
                    <a:pt x="6" y="142"/>
                    <a:pt x="3" y="142"/>
                    <a:pt x="0" y="142"/>
                  </a:cubicBezTo>
                  <a:cubicBezTo>
                    <a:pt x="18" y="153"/>
                    <a:pt x="39" y="160"/>
                    <a:pt x="62" y="160"/>
                  </a:cubicBezTo>
                  <a:cubicBezTo>
                    <a:pt x="136" y="160"/>
                    <a:pt x="177" y="98"/>
                    <a:pt x="177" y="45"/>
                  </a:cubicBezTo>
                  <a:cubicBezTo>
                    <a:pt x="177" y="43"/>
                    <a:pt x="177" y="42"/>
                    <a:pt x="177" y="40"/>
                  </a:cubicBezTo>
                  <a:cubicBezTo>
                    <a:pt x="185" y="34"/>
                    <a:pt x="192" y="27"/>
                    <a:pt x="197"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43" name="Freeform 36"/>
            <p:cNvSpPr>
              <a:spLocks noChangeAspect="1"/>
            </p:cNvSpPr>
            <p:nvPr/>
          </p:nvSpPr>
          <p:spPr bwMode="auto">
            <a:xfrm>
              <a:off x="7734300" y="3298825"/>
              <a:ext cx="315516" cy="404813"/>
            </a:xfrm>
            <a:custGeom>
              <a:avLst/>
              <a:gdLst>
                <a:gd name="T0" fmla="*/ 2147483647 w 155"/>
                <a:gd name="T1" fmla="*/ 0 h 200"/>
                <a:gd name="T2" fmla="*/ 0 w 155"/>
                <a:gd name="T3" fmla="*/ 2147483647 h 200"/>
                <a:gd name="T4" fmla="*/ 2147483647 w 155"/>
                <a:gd name="T5" fmla="*/ 2147483647 h 200"/>
                <a:gd name="T6" fmla="*/ 2147483647 w 155"/>
                <a:gd name="T7" fmla="*/ 2147483647 h 200"/>
                <a:gd name="T8" fmla="*/ 2147483647 w 155"/>
                <a:gd name="T9" fmla="*/ 2147483647 h 200"/>
                <a:gd name="T10" fmla="*/ 2147483647 w 155"/>
                <a:gd name="T11" fmla="*/ 2147483647 h 200"/>
                <a:gd name="T12" fmla="*/ 2147483647 w 155"/>
                <a:gd name="T13" fmla="*/ 2147483647 h 200"/>
                <a:gd name="T14" fmla="*/ 2147483647 w 155"/>
                <a:gd name="T15" fmla="*/ 2147483647 h 200"/>
                <a:gd name="T16" fmla="*/ 2147483647 w 155"/>
                <a:gd name="T17" fmla="*/ 2147483647 h 200"/>
                <a:gd name="T18" fmla="*/ 2147483647 w 155"/>
                <a:gd name="T19" fmla="*/ 2147483647 h 200"/>
                <a:gd name="T20" fmla="*/ 2147483647 w 155"/>
                <a:gd name="T21" fmla="*/ 2147483647 h 200"/>
                <a:gd name="T22" fmla="*/ 2147483647 w 155"/>
                <a:gd name="T23" fmla="*/ 2147483647 h 200"/>
                <a:gd name="T24" fmla="*/ 2147483647 w 155"/>
                <a:gd name="T25" fmla="*/ 2147483647 h 200"/>
                <a:gd name="T26" fmla="*/ 2147483647 w 155"/>
                <a:gd name="T27" fmla="*/ 2147483647 h 200"/>
                <a:gd name="T28" fmla="*/ 2147483647 w 155"/>
                <a:gd name="T29" fmla="*/ 2147483647 h 200"/>
                <a:gd name="T30" fmla="*/ 2147483647 w 155"/>
                <a:gd name="T31" fmla="*/ 2147483647 h 200"/>
                <a:gd name="T32" fmla="*/ 2147483647 w 155"/>
                <a:gd name="T33" fmla="*/ 2147483647 h 200"/>
                <a:gd name="T34" fmla="*/ 2147483647 w 155"/>
                <a:gd name="T35" fmla="*/ 2147483647 h 200"/>
                <a:gd name="T36" fmla="*/ 2147483647 w 155"/>
                <a:gd name="T37" fmla="*/ 2147483647 h 200"/>
                <a:gd name="T38" fmla="*/ 2147483647 w 155"/>
                <a:gd name="T39" fmla="*/ 2147483647 h 200"/>
                <a:gd name="T40" fmla="*/ 2147483647 w 155"/>
                <a:gd name="T41" fmla="*/ 2147483647 h 200"/>
                <a:gd name="T42" fmla="*/ 2147483647 w 155"/>
                <a:gd name="T43" fmla="*/ 2147483647 h 200"/>
                <a:gd name="T44" fmla="*/ 2147483647 w 155"/>
                <a:gd name="T45" fmla="*/ 0 h 2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55" h="200">
                  <a:moveTo>
                    <a:pt x="82" y="0"/>
                  </a:moveTo>
                  <a:cubicBezTo>
                    <a:pt x="28" y="0"/>
                    <a:pt x="0" y="39"/>
                    <a:pt x="0" y="72"/>
                  </a:cubicBezTo>
                  <a:cubicBezTo>
                    <a:pt x="0" y="91"/>
                    <a:pt x="8" y="109"/>
                    <a:pt x="24" y="115"/>
                  </a:cubicBezTo>
                  <a:cubicBezTo>
                    <a:pt x="26" y="116"/>
                    <a:pt x="29" y="115"/>
                    <a:pt x="30" y="112"/>
                  </a:cubicBezTo>
                  <a:cubicBezTo>
                    <a:pt x="30" y="110"/>
                    <a:pt x="31" y="105"/>
                    <a:pt x="32" y="103"/>
                  </a:cubicBezTo>
                  <a:cubicBezTo>
                    <a:pt x="33" y="100"/>
                    <a:pt x="32" y="99"/>
                    <a:pt x="30" y="97"/>
                  </a:cubicBezTo>
                  <a:cubicBezTo>
                    <a:pt x="26" y="91"/>
                    <a:pt x="23" y="84"/>
                    <a:pt x="23" y="74"/>
                  </a:cubicBezTo>
                  <a:cubicBezTo>
                    <a:pt x="23" y="45"/>
                    <a:pt x="44" y="20"/>
                    <a:pt x="79" y="20"/>
                  </a:cubicBezTo>
                  <a:cubicBezTo>
                    <a:pt x="110" y="20"/>
                    <a:pt x="127" y="38"/>
                    <a:pt x="127" y="63"/>
                  </a:cubicBezTo>
                  <a:cubicBezTo>
                    <a:pt x="127" y="96"/>
                    <a:pt x="112" y="124"/>
                    <a:pt x="90" y="124"/>
                  </a:cubicBezTo>
                  <a:cubicBezTo>
                    <a:pt x="78" y="124"/>
                    <a:pt x="69" y="114"/>
                    <a:pt x="72" y="102"/>
                  </a:cubicBezTo>
                  <a:cubicBezTo>
                    <a:pt x="76" y="88"/>
                    <a:pt x="82" y="72"/>
                    <a:pt x="82" y="62"/>
                  </a:cubicBezTo>
                  <a:cubicBezTo>
                    <a:pt x="82" y="52"/>
                    <a:pt x="77" y="44"/>
                    <a:pt x="67" y="44"/>
                  </a:cubicBezTo>
                  <a:cubicBezTo>
                    <a:pt x="55" y="44"/>
                    <a:pt x="45" y="57"/>
                    <a:pt x="45" y="74"/>
                  </a:cubicBezTo>
                  <a:cubicBezTo>
                    <a:pt x="45" y="85"/>
                    <a:pt x="49" y="92"/>
                    <a:pt x="49" y="92"/>
                  </a:cubicBezTo>
                  <a:cubicBezTo>
                    <a:pt x="49" y="92"/>
                    <a:pt x="36" y="145"/>
                    <a:pt x="34" y="155"/>
                  </a:cubicBezTo>
                  <a:cubicBezTo>
                    <a:pt x="29" y="173"/>
                    <a:pt x="33" y="196"/>
                    <a:pt x="33" y="198"/>
                  </a:cubicBezTo>
                  <a:cubicBezTo>
                    <a:pt x="34" y="199"/>
                    <a:pt x="35" y="200"/>
                    <a:pt x="36" y="199"/>
                  </a:cubicBezTo>
                  <a:cubicBezTo>
                    <a:pt x="37" y="197"/>
                    <a:pt x="52" y="179"/>
                    <a:pt x="57" y="161"/>
                  </a:cubicBezTo>
                  <a:cubicBezTo>
                    <a:pt x="58" y="156"/>
                    <a:pt x="65" y="130"/>
                    <a:pt x="65" y="130"/>
                  </a:cubicBezTo>
                  <a:cubicBezTo>
                    <a:pt x="69" y="137"/>
                    <a:pt x="80" y="144"/>
                    <a:pt x="93" y="144"/>
                  </a:cubicBezTo>
                  <a:cubicBezTo>
                    <a:pt x="130" y="144"/>
                    <a:pt x="155" y="110"/>
                    <a:pt x="155" y="66"/>
                  </a:cubicBezTo>
                  <a:cubicBezTo>
                    <a:pt x="155" y="32"/>
                    <a:pt x="126" y="0"/>
                    <a:pt x="8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7" name="组合 36"/>
            <p:cNvGrpSpPr/>
            <p:nvPr/>
          </p:nvGrpSpPr>
          <p:grpSpPr>
            <a:xfrm>
              <a:off x="7127231" y="1725282"/>
              <a:ext cx="342440" cy="270000"/>
              <a:chOff x="1741859" y="2323507"/>
              <a:chExt cx="456587" cy="360000"/>
            </a:xfrm>
            <a:solidFill>
              <a:sysClr val="window" lastClr="FFFFFF"/>
            </a:solidFill>
          </p:grpSpPr>
          <p:sp>
            <p:nvSpPr>
              <p:cNvPr id="38" name="Freeform 66"/>
              <p:cNvSpPr>
                <a:spLocks/>
              </p:cNvSpPr>
              <p:nvPr/>
            </p:nvSpPr>
            <p:spPr bwMode="auto">
              <a:xfrm>
                <a:off x="2046981" y="2392287"/>
                <a:ext cx="83415" cy="85610"/>
              </a:xfrm>
              <a:custGeom>
                <a:avLst/>
                <a:gdLst>
                  <a:gd name="T0" fmla="*/ 322 w 378"/>
                  <a:gd name="T1" fmla="*/ 119 h 389"/>
                  <a:gd name="T2" fmla="*/ 322 w 378"/>
                  <a:gd name="T3" fmla="*/ 119 h 389"/>
                  <a:gd name="T4" fmla="*/ 321 w 378"/>
                  <a:gd name="T5" fmla="*/ 118 h 389"/>
                  <a:gd name="T6" fmla="*/ 321 w 378"/>
                  <a:gd name="T7" fmla="*/ 117 h 389"/>
                  <a:gd name="T8" fmla="*/ 320 w 378"/>
                  <a:gd name="T9" fmla="*/ 117 h 389"/>
                  <a:gd name="T10" fmla="*/ 271 w 378"/>
                  <a:gd name="T11" fmla="*/ 64 h 389"/>
                  <a:gd name="T12" fmla="*/ 271 w 378"/>
                  <a:gd name="T13" fmla="*/ 64 h 389"/>
                  <a:gd name="T14" fmla="*/ 58 w 378"/>
                  <a:gd name="T15" fmla="*/ 14 h 389"/>
                  <a:gd name="T16" fmla="*/ 9 w 378"/>
                  <a:gd name="T17" fmla="*/ 92 h 389"/>
                  <a:gd name="T18" fmla="*/ 108 w 378"/>
                  <a:gd name="T19" fmla="*/ 135 h 389"/>
                  <a:gd name="T20" fmla="*/ 191 w 378"/>
                  <a:gd name="T21" fmla="*/ 164 h 389"/>
                  <a:gd name="T22" fmla="*/ 211 w 378"/>
                  <a:gd name="T23" fmla="*/ 187 h 389"/>
                  <a:gd name="T24" fmla="*/ 211 w 378"/>
                  <a:gd name="T25" fmla="*/ 187 h 389"/>
                  <a:gd name="T26" fmla="*/ 213 w 378"/>
                  <a:gd name="T27" fmla="*/ 191 h 389"/>
                  <a:gd name="T28" fmla="*/ 213 w 378"/>
                  <a:gd name="T29" fmla="*/ 191 h 389"/>
                  <a:gd name="T30" fmla="*/ 213 w 378"/>
                  <a:gd name="T31" fmla="*/ 191 h 389"/>
                  <a:gd name="T32" fmla="*/ 235 w 378"/>
                  <a:gd name="T33" fmla="*/ 274 h 389"/>
                  <a:gd name="T34" fmla="*/ 270 w 378"/>
                  <a:gd name="T35" fmla="*/ 376 h 389"/>
                  <a:gd name="T36" fmla="*/ 351 w 378"/>
                  <a:gd name="T37" fmla="*/ 333 h 389"/>
                  <a:gd name="T38" fmla="*/ 322 w 378"/>
                  <a:gd name="T39" fmla="*/ 11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8" h="389">
                    <a:moveTo>
                      <a:pt x="322" y="119"/>
                    </a:moveTo>
                    <a:cubicBezTo>
                      <a:pt x="322" y="119"/>
                      <a:pt x="322" y="119"/>
                      <a:pt x="322" y="119"/>
                    </a:cubicBezTo>
                    <a:cubicBezTo>
                      <a:pt x="322" y="119"/>
                      <a:pt x="322" y="119"/>
                      <a:pt x="321" y="118"/>
                    </a:cubicBezTo>
                    <a:cubicBezTo>
                      <a:pt x="321" y="118"/>
                      <a:pt x="321" y="117"/>
                      <a:pt x="321" y="117"/>
                    </a:cubicBezTo>
                    <a:cubicBezTo>
                      <a:pt x="320" y="117"/>
                      <a:pt x="320" y="117"/>
                      <a:pt x="320" y="117"/>
                    </a:cubicBezTo>
                    <a:cubicBezTo>
                      <a:pt x="314" y="108"/>
                      <a:pt x="289" y="78"/>
                      <a:pt x="271" y="64"/>
                    </a:cubicBezTo>
                    <a:cubicBezTo>
                      <a:pt x="271" y="64"/>
                      <a:pt x="271" y="64"/>
                      <a:pt x="271" y="64"/>
                    </a:cubicBezTo>
                    <a:cubicBezTo>
                      <a:pt x="201" y="0"/>
                      <a:pt x="80" y="9"/>
                      <a:pt x="58" y="14"/>
                    </a:cubicBezTo>
                    <a:cubicBezTo>
                      <a:pt x="35" y="19"/>
                      <a:pt x="0" y="41"/>
                      <a:pt x="9" y="92"/>
                    </a:cubicBezTo>
                    <a:cubicBezTo>
                      <a:pt x="18" y="144"/>
                      <a:pt x="65" y="138"/>
                      <a:pt x="108" y="135"/>
                    </a:cubicBezTo>
                    <a:cubicBezTo>
                      <a:pt x="145" y="132"/>
                      <a:pt x="182" y="158"/>
                      <a:pt x="191" y="164"/>
                    </a:cubicBezTo>
                    <a:cubicBezTo>
                      <a:pt x="191" y="164"/>
                      <a:pt x="203" y="175"/>
                      <a:pt x="211" y="187"/>
                    </a:cubicBezTo>
                    <a:cubicBezTo>
                      <a:pt x="211" y="187"/>
                      <a:pt x="211" y="187"/>
                      <a:pt x="211" y="187"/>
                    </a:cubicBezTo>
                    <a:cubicBezTo>
                      <a:pt x="211" y="187"/>
                      <a:pt x="212" y="188"/>
                      <a:pt x="213" y="191"/>
                    </a:cubicBezTo>
                    <a:cubicBezTo>
                      <a:pt x="213" y="191"/>
                      <a:pt x="213" y="191"/>
                      <a:pt x="213" y="191"/>
                    </a:cubicBezTo>
                    <a:cubicBezTo>
                      <a:pt x="213" y="191"/>
                      <a:pt x="213" y="191"/>
                      <a:pt x="213" y="191"/>
                    </a:cubicBezTo>
                    <a:cubicBezTo>
                      <a:pt x="221" y="203"/>
                      <a:pt x="240" y="240"/>
                      <a:pt x="235" y="274"/>
                    </a:cubicBezTo>
                    <a:cubicBezTo>
                      <a:pt x="228" y="317"/>
                      <a:pt x="219" y="362"/>
                      <a:pt x="270" y="376"/>
                    </a:cubicBezTo>
                    <a:cubicBezTo>
                      <a:pt x="321" y="389"/>
                      <a:pt x="345" y="355"/>
                      <a:pt x="351" y="333"/>
                    </a:cubicBezTo>
                    <a:cubicBezTo>
                      <a:pt x="358" y="312"/>
                      <a:pt x="378" y="194"/>
                      <a:pt x="322" y="119"/>
                    </a:cubicBezTo>
                    <a:close/>
                  </a:path>
                </a:pathLst>
              </a:custGeom>
              <a:grpFill/>
              <a:ln>
                <a:noFill/>
              </a:ln>
              <a:extLst/>
            </p:spPr>
            <p:txBody>
              <a:bodyPr/>
              <a:lstStyle/>
              <a:p>
                <a:pPr>
                  <a:defRPr/>
                </a:pPr>
                <a:endParaRPr lang="zh-TW" altLang="en-US" sz="1350" kern="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67"/>
              <p:cNvSpPr>
                <a:spLocks/>
              </p:cNvSpPr>
              <p:nvPr/>
            </p:nvSpPr>
            <p:spPr bwMode="auto">
              <a:xfrm>
                <a:off x="2031616" y="2323507"/>
                <a:ext cx="166830" cy="172683"/>
              </a:xfrm>
              <a:custGeom>
                <a:avLst/>
                <a:gdLst>
                  <a:gd name="T0" fmla="*/ 582 w 759"/>
                  <a:gd name="T1" fmla="*/ 256 h 788"/>
                  <a:gd name="T2" fmla="*/ 532 w 759"/>
                  <a:gd name="T3" fmla="*/ 198 h 788"/>
                  <a:gd name="T4" fmla="*/ 526 w 759"/>
                  <a:gd name="T5" fmla="*/ 192 h 788"/>
                  <a:gd name="T6" fmla="*/ 52 w 759"/>
                  <a:gd name="T7" fmla="*/ 76 h 788"/>
                  <a:gd name="T8" fmla="*/ 2 w 759"/>
                  <a:gd name="T9" fmla="*/ 159 h 788"/>
                  <a:gd name="T10" fmla="*/ 77 w 759"/>
                  <a:gd name="T11" fmla="*/ 223 h 788"/>
                  <a:gd name="T12" fmla="*/ 425 w 759"/>
                  <a:gd name="T13" fmla="*/ 301 h 788"/>
                  <a:gd name="T14" fmla="*/ 522 w 759"/>
                  <a:gd name="T15" fmla="*/ 703 h 788"/>
                  <a:gd name="T16" fmla="*/ 582 w 759"/>
                  <a:gd name="T17" fmla="*/ 782 h 788"/>
                  <a:gd name="T18" fmla="*/ 668 w 759"/>
                  <a:gd name="T19" fmla="*/ 737 h 788"/>
                  <a:gd name="T20" fmla="*/ 582 w 759"/>
                  <a:gd name="T21" fmla="*/ 256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9" h="788">
                    <a:moveTo>
                      <a:pt x="582" y="256"/>
                    </a:moveTo>
                    <a:cubicBezTo>
                      <a:pt x="582" y="256"/>
                      <a:pt x="551" y="214"/>
                      <a:pt x="532" y="198"/>
                    </a:cubicBezTo>
                    <a:cubicBezTo>
                      <a:pt x="531" y="196"/>
                      <a:pt x="526" y="192"/>
                      <a:pt x="526" y="192"/>
                    </a:cubicBezTo>
                    <a:cubicBezTo>
                      <a:pt x="301" y="0"/>
                      <a:pt x="71" y="73"/>
                      <a:pt x="52" y="76"/>
                    </a:cubicBezTo>
                    <a:cubicBezTo>
                      <a:pt x="31" y="79"/>
                      <a:pt x="0" y="98"/>
                      <a:pt x="2" y="159"/>
                    </a:cubicBezTo>
                    <a:cubicBezTo>
                      <a:pt x="4" y="220"/>
                      <a:pt x="77" y="223"/>
                      <a:pt x="77" y="223"/>
                    </a:cubicBezTo>
                    <a:cubicBezTo>
                      <a:pt x="239" y="176"/>
                      <a:pt x="362" y="248"/>
                      <a:pt x="425" y="301"/>
                    </a:cubicBezTo>
                    <a:cubicBezTo>
                      <a:pt x="425" y="301"/>
                      <a:pt x="608" y="467"/>
                      <a:pt x="522" y="703"/>
                    </a:cubicBezTo>
                    <a:cubicBezTo>
                      <a:pt x="522" y="703"/>
                      <a:pt x="521" y="776"/>
                      <a:pt x="582" y="782"/>
                    </a:cubicBezTo>
                    <a:cubicBezTo>
                      <a:pt x="642" y="788"/>
                      <a:pt x="663" y="758"/>
                      <a:pt x="668" y="737"/>
                    </a:cubicBezTo>
                    <a:cubicBezTo>
                      <a:pt x="672" y="718"/>
                      <a:pt x="759" y="493"/>
                      <a:pt x="582" y="256"/>
                    </a:cubicBezTo>
                    <a:close/>
                  </a:path>
                </a:pathLst>
              </a:custGeom>
              <a:grpFill/>
              <a:ln>
                <a:noFill/>
              </a:ln>
              <a:extLst/>
            </p:spPr>
            <p:txBody>
              <a:bodyPr/>
              <a:lstStyle/>
              <a:p>
                <a:pPr>
                  <a:defRPr/>
                </a:pPr>
                <a:endParaRPr lang="zh-TW" altLang="en-US" sz="1350" kern="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68"/>
              <p:cNvSpPr>
                <a:spLocks noEditPoints="1"/>
              </p:cNvSpPr>
              <p:nvPr/>
            </p:nvSpPr>
            <p:spPr bwMode="auto">
              <a:xfrm>
                <a:off x="1741859" y="2384239"/>
                <a:ext cx="389269" cy="299268"/>
              </a:xfrm>
              <a:custGeom>
                <a:avLst/>
                <a:gdLst>
                  <a:gd name="T0" fmla="*/ 1594 w 1772"/>
                  <a:gd name="T1" fmla="*/ 571 h 1365"/>
                  <a:gd name="T2" fmla="*/ 1495 w 1772"/>
                  <a:gd name="T3" fmla="*/ 528 h 1365"/>
                  <a:gd name="T4" fmla="*/ 1503 w 1772"/>
                  <a:gd name="T5" fmla="*/ 473 h 1365"/>
                  <a:gd name="T6" fmla="*/ 1519 w 1772"/>
                  <a:gd name="T7" fmla="*/ 367 h 1365"/>
                  <a:gd name="T8" fmla="*/ 1432 w 1772"/>
                  <a:gd name="T9" fmla="*/ 249 h 1365"/>
                  <a:gd name="T10" fmla="*/ 1149 w 1772"/>
                  <a:gd name="T11" fmla="*/ 262 h 1365"/>
                  <a:gd name="T12" fmla="*/ 1035 w 1772"/>
                  <a:gd name="T13" fmla="*/ 301 h 1365"/>
                  <a:gd name="T14" fmla="*/ 1014 w 1772"/>
                  <a:gd name="T15" fmla="*/ 266 h 1365"/>
                  <a:gd name="T16" fmla="*/ 883 w 1772"/>
                  <a:gd name="T17" fmla="*/ 4 h 1365"/>
                  <a:gd name="T18" fmla="*/ 365 w 1772"/>
                  <a:gd name="T19" fmla="*/ 275 h 1365"/>
                  <a:gd name="T20" fmla="*/ 68 w 1772"/>
                  <a:gd name="T21" fmla="*/ 948 h 1365"/>
                  <a:gd name="T22" fmla="*/ 150 w 1772"/>
                  <a:gd name="T23" fmla="*/ 1092 h 1365"/>
                  <a:gd name="T24" fmla="*/ 437 w 1772"/>
                  <a:gd name="T25" fmla="*/ 1286 h 1365"/>
                  <a:gd name="T26" fmla="*/ 922 w 1772"/>
                  <a:gd name="T27" fmla="*/ 1365 h 1365"/>
                  <a:gd name="T28" fmla="*/ 1512 w 1772"/>
                  <a:gd name="T29" fmla="*/ 1186 h 1365"/>
                  <a:gd name="T30" fmla="*/ 1766 w 1772"/>
                  <a:gd name="T31" fmla="*/ 838 h 1365"/>
                  <a:gd name="T32" fmla="*/ 1594 w 1772"/>
                  <a:gd name="T33" fmla="*/ 571 h 1365"/>
                  <a:gd name="T34" fmla="*/ 883 w 1772"/>
                  <a:gd name="T35" fmla="*/ 1248 h 1365"/>
                  <a:gd name="T36" fmla="*/ 245 w 1772"/>
                  <a:gd name="T37" fmla="*/ 946 h 1365"/>
                  <a:gd name="T38" fmla="*/ 776 w 1772"/>
                  <a:gd name="T39" fmla="*/ 482 h 1365"/>
                  <a:gd name="T40" fmla="*/ 1415 w 1772"/>
                  <a:gd name="T41" fmla="*/ 783 h 1365"/>
                  <a:gd name="T42" fmla="*/ 883 w 1772"/>
                  <a:gd name="T43" fmla="*/ 124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2" h="1365">
                    <a:moveTo>
                      <a:pt x="1594" y="571"/>
                    </a:moveTo>
                    <a:cubicBezTo>
                      <a:pt x="1594" y="571"/>
                      <a:pt x="1502" y="538"/>
                      <a:pt x="1495" y="528"/>
                    </a:cubicBezTo>
                    <a:cubicBezTo>
                      <a:pt x="1489" y="517"/>
                      <a:pt x="1493" y="494"/>
                      <a:pt x="1503" y="473"/>
                    </a:cubicBezTo>
                    <a:cubicBezTo>
                      <a:pt x="1514" y="452"/>
                      <a:pt x="1521" y="391"/>
                      <a:pt x="1519" y="367"/>
                    </a:cubicBezTo>
                    <a:cubicBezTo>
                      <a:pt x="1516" y="343"/>
                      <a:pt x="1515" y="289"/>
                      <a:pt x="1432" y="249"/>
                    </a:cubicBezTo>
                    <a:cubicBezTo>
                      <a:pt x="1349" y="208"/>
                      <a:pt x="1172" y="252"/>
                      <a:pt x="1149" y="262"/>
                    </a:cubicBezTo>
                    <a:cubicBezTo>
                      <a:pt x="1126" y="271"/>
                      <a:pt x="1035" y="301"/>
                      <a:pt x="1035" y="301"/>
                    </a:cubicBezTo>
                    <a:cubicBezTo>
                      <a:pt x="1035" y="301"/>
                      <a:pt x="1002" y="319"/>
                      <a:pt x="1014" y="266"/>
                    </a:cubicBezTo>
                    <a:cubicBezTo>
                      <a:pt x="1025" y="212"/>
                      <a:pt x="1077" y="0"/>
                      <a:pt x="883" y="4"/>
                    </a:cubicBezTo>
                    <a:cubicBezTo>
                      <a:pt x="689" y="7"/>
                      <a:pt x="450" y="193"/>
                      <a:pt x="365" y="275"/>
                    </a:cubicBezTo>
                    <a:cubicBezTo>
                      <a:pt x="281" y="358"/>
                      <a:pt x="0" y="639"/>
                      <a:pt x="68" y="948"/>
                    </a:cubicBezTo>
                    <a:cubicBezTo>
                      <a:pt x="68" y="948"/>
                      <a:pt x="99" y="1038"/>
                      <a:pt x="150" y="1092"/>
                    </a:cubicBezTo>
                    <a:cubicBezTo>
                      <a:pt x="202" y="1145"/>
                      <a:pt x="273" y="1226"/>
                      <a:pt x="437" y="1286"/>
                    </a:cubicBezTo>
                    <a:cubicBezTo>
                      <a:pt x="600" y="1346"/>
                      <a:pt x="752" y="1365"/>
                      <a:pt x="922" y="1365"/>
                    </a:cubicBezTo>
                    <a:cubicBezTo>
                      <a:pt x="1091" y="1365"/>
                      <a:pt x="1337" y="1312"/>
                      <a:pt x="1512" y="1186"/>
                    </a:cubicBezTo>
                    <a:cubicBezTo>
                      <a:pt x="1686" y="1060"/>
                      <a:pt x="1759" y="929"/>
                      <a:pt x="1766" y="838"/>
                    </a:cubicBezTo>
                    <a:cubicBezTo>
                      <a:pt x="1772" y="747"/>
                      <a:pt x="1735" y="628"/>
                      <a:pt x="1594" y="571"/>
                    </a:cubicBezTo>
                    <a:close/>
                    <a:moveTo>
                      <a:pt x="883" y="1248"/>
                    </a:moveTo>
                    <a:cubicBezTo>
                      <a:pt x="560" y="1293"/>
                      <a:pt x="274" y="1158"/>
                      <a:pt x="245" y="946"/>
                    </a:cubicBezTo>
                    <a:cubicBezTo>
                      <a:pt x="215" y="735"/>
                      <a:pt x="453" y="527"/>
                      <a:pt x="776" y="482"/>
                    </a:cubicBezTo>
                    <a:cubicBezTo>
                      <a:pt x="1099" y="437"/>
                      <a:pt x="1385" y="572"/>
                      <a:pt x="1415" y="783"/>
                    </a:cubicBezTo>
                    <a:cubicBezTo>
                      <a:pt x="1444" y="995"/>
                      <a:pt x="1206" y="1203"/>
                      <a:pt x="883" y="1248"/>
                    </a:cubicBezTo>
                    <a:close/>
                  </a:path>
                </a:pathLst>
              </a:custGeom>
              <a:grpFill/>
              <a:ln>
                <a:noFill/>
              </a:ln>
              <a:extLst/>
            </p:spPr>
            <p:txBody>
              <a:bodyPr/>
              <a:lstStyle/>
              <a:p>
                <a:pPr>
                  <a:defRPr/>
                </a:pPr>
                <a:endParaRPr lang="zh-TW" altLang="en-US" sz="1350" kern="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69"/>
              <p:cNvSpPr>
                <a:spLocks noEditPoints="1"/>
              </p:cNvSpPr>
              <p:nvPr/>
            </p:nvSpPr>
            <p:spPr bwMode="auto">
              <a:xfrm>
                <a:off x="1844298" y="2515214"/>
                <a:ext cx="147073" cy="130244"/>
              </a:xfrm>
              <a:custGeom>
                <a:avLst/>
                <a:gdLst>
                  <a:gd name="T0" fmla="*/ 640 w 671"/>
                  <a:gd name="T1" fmla="*/ 232 h 593"/>
                  <a:gd name="T2" fmla="*/ 281 w 671"/>
                  <a:gd name="T3" fmla="*/ 35 h 593"/>
                  <a:gd name="T4" fmla="*/ 30 w 671"/>
                  <a:gd name="T5" fmla="*/ 360 h 593"/>
                  <a:gd name="T6" fmla="*/ 390 w 671"/>
                  <a:gd name="T7" fmla="*/ 558 h 593"/>
                  <a:gd name="T8" fmla="*/ 640 w 671"/>
                  <a:gd name="T9" fmla="*/ 232 h 593"/>
                  <a:gd name="T10" fmla="*/ 233 w 671"/>
                  <a:gd name="T11" fmla="*/ 373 h 593"/>
                  <a:gd name="T12" fmla="*/ 127 w 671"/>
                  <a:gd name="T13" fmla="*/ 266 h 593"/>
                  <a:gd name="T14" fmla="*/ 233 w 671"/>
                  <a:gd name="T15" fmla="*/ 160 h 593"/>
                  <a:gd name="T16" fmla="*/ 340 w 671"/>
                  <a:gd name="T17" fmla="*/ 266 h 593"/>
                  <a:gd name="T18" fmla="*/ 233 w 671"/>
                  <a:gd name="T19" fmla="*/ 373 h 593"/>
                  <a:gd name="T20" fmla="*/ 485 w 671"/>
                  <a:gd name="T21" fmla="*/ 382 h 593"/>
                  <a:gd name="T22" fmla="*/ 434 w 671"/>
                  <a:gd name="T23" fmla="*/ 331 h 593"/>
                  <a:gd name="T24" fmla="*/ 485 w 671"/>
                  <a:gd name="T25" fmla="*/ 280 h 593"/>
                  <a:gd name="T26" fmla="*/ 536 w 671"/>
                  <a:gd name="T27" fmla="*/ 331 h 593"/>
                  <a:gd name="T28" fmla="*/ 485 w 671"/>
                  <a:gd name="T29" fmla="*/ 3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1" h="593">
                    <a:moveTo>
                      <a:pt x="640" y="232"/>
                    </a:moveTo>
                    <a:cubicBezTo>
                      <a:pt x="610" y="88"/>
                      <a:pt x="449" y="0"/>
                      <a:pt x="281" y="35"/>
                    </a:cubicBezTo>
                    <a:cubicBezTo>
                      <a:pt x="112" y="70"/>
                      <a:pt x="0" y="216"/>
                      <a:pt x="30" y="360"/>
                    </a:cubicBezTo>
                    <a:cubicBezTo>
                      <a:pt x="61" y="505"/>
                      <a:pt x="222" y="593"/>
                      <a:pt x="390" y="558"/>
                    </a:cubicBezTo>
                    <a:cubicBezTo>
                      <a:pt x="559" y="522"/>
                      <a:pt x="671" y="377"/>
                      <a:pt x="640" y="232"/>
                    </a:cubicBezTo>
                    <a:close/>
                    <a:moveTo>
                      <a:pt x="233" y="373"/>
                    </a:moveTo>
                    <a:cubicBezTo>
                      <a:pt x="174" y="373"/>
                      <a:pt x="127" y="325"/>
                      <a:pt x="127" y="266"/>
                    </a:cubicBezTo>
                    <a:cubicBezTo>
                      <a:pt x="127" y="207"/>
                      <a:pt x="174" y="160"/>
                      <a:pt x="233" y="160"/>
                    </a:cubicBezTo>
                    <a:cubicBezTo>
                      <a:pt x="292" y="160"/>
                      <a:pt x="340" y="207"/>
                      <a:pt x="340" y="266"/>
                    </a:cubicBezTo>
                    <a:cubicBezTo>
                      <a:pt x="340" y="325"/>
                      <a:pt x="292" y="373"/>
                      <a:pt x="233" y="373"/>
                    </a:cubicBezTo>
                    <a:close/>
                    <a:moveTo>
                      <a:pt x="485" y="382"/>
                    </a:moveTo>
                    <a:cubicBezTo>
                      <a:pt x="456" y="382"/>
                      <a:pt x="434" y="359"/>
                      <a:pt x="434" y="331"/>
                    </a:cubicBezTo>
                    <a:cubicBezTo>
                      <a:pt x="434" y="303"/>
                      <a:pt x="456" y="280"/>
                      <a:pt x="485" y="280"/>
                    </a:cubicBezTo>
                    <a:cubicBezTo>
                      <a:pt x="513" y="280"/>
                      <a:pt x="536" y="303"/>
                      <a:pt x="536" y="331"/>
                    </a:cubicBezTo>
                    <a:cubicBezTo>
                      <a:pt x="536" y="359"/>
                      <a:pt x="513" y="382"/>
                      <a:pt x="485" y="382"/>
                    </a:cubicBezTo>
                    <a:close/>
                  </a:path>
                </a:pathLst>
              </a:custGeom>
              <a:grpFill/>
              <a:ln>
                <a:noFill/>
              </a:ln>
              <a:extLst/>
            </p:spPr>
            <p:txBody>
              <a:bodyPr/>
              <a:lstStyle/>
              <a:p>
                <a:pPr>
                  <a:defRPr/>
                </a:pPr>
                <a:endParaRPr lang="zh-TW" altLang="en-US" sz="1350" kern="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2" name="组合 1">
            <a:extLst>
              <a:ext uri="{FF2B5EF4-FFF2-40B4-BE49-F238E27FC236}">
                <a16:creationId xmlns:a16="http://schemas.microsoft.com/office/drawing/2014/main" id="{B92ECDD0-C895-41C5-91B0-8E807B6669C2}"/>
              </a:ext>
            </a:extLst>
          </p:cNvPr>
          <p:cNvGrpSpPr/>
          <p:nvPr/>
        </p:nvGrpSpPr>
        <p:grpSpPr>
          <a:xfrm>
            <a:off x="4568429" y="794"/>
            <a:ext cx="2476500" cy="4037410"/>
            <a:chOff x="4568429" y="794"/>
            <a:chExt cx="2476500" cy="4037410"/>
          </a:xfrm>
        </p:grpSpPr>
        <p:sp>
          <p:nvSpPr>
            <p:cNvPr id="10" name="椭圆 9"/>
            <p:cNvSpPr/>
            <p:nvPr/>
          </p:nvSpPr>
          <p:spPr>
            <a:xfrm>
              <a:off x="4568429" y="2938066"/>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p:nvPr/>
          </p:nvSpPr>
          <p:spPr>
            <a:xfrm>
              <a:off x="5164931" y="2179638"/>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p:nvPr/>
          </p:nvSpPr>
          <p:spPr>
            <a:xfrm>
              <a:off x="5762625" y="3352404"/>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p:nvPr/>
          </p:nvSpPr>
          <p:spPr>
            <a:xfrm>
              <a:off x="6359129" y="2337991"/>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7" name="直接连接符 16"/>
            <p:cNvCxnSpPr/>
            <p:nvPr/>
          </p:nvCxnSpPr>
          <p:spPr>
            <a:xfrm>
              <a:off x="4911329" y="794"/>
              <a:ext cx="0" cy="2932510"/>
            </a:xfrm>
            <a:prstGeom prst="line">
              <a:avLst/>
            </a:prstGeom>
            <a:noFill/>
            <a:ln w="6350" cap="flat" cmpd="sng" algn="ctr">
              <a:solidFill>
                <a:schemeClr val="tx1">
                  <a:lumMod val="50000"/>
                  <a:lumOff val="50000"/>
                </a:schemeClr>
              </a:solidFill>
              <a:prstDash val="solid"/>
              <a:miter lim="800000"/>
            </a:ln>
            <a:effectLst/>
          </p:spPr>
        </p:cxnSp>
        <p:cxnSp>
          <p:nvCxnSpPr>
            <p:cNvPr id="18" name="直接连接符 17"/>
            <p:cNvCxnSpPr/>
            <p:nvPr/>
          </p:nvCxnSpPr>
          <p:spPr>
            <a:xfrm>
              <a:off x="5507831" y="794"/>
              <a:ext cx="0" cy="2178844"/>
            </a:xfrm>
            <a:prstGeom prst="line">
              <a:avLst/>
            </a:prstGeom>
            <a:noFill/>
            <a:ln w="6350" cap="flat" cmpd="sng" algn="ctr">
              <a:solidFill>
                <a:schemeClr val="tx1">
                  <a:lumMod val="50000"/>
                  <a:lumOff val="50000"/>
                </a:schemeClr>
              </a:solidFill>
              <a:prstDash val="solid"/>
              <a:miter lim="800000"/>
            </a:ln>
            <a:effectLst/>
          </p:spPr>
        </p:cxnSp>
        <p:cxnSp>
          <p:nvCxnSpPr>
            <p:cNvPr id="19" name="直接连接符 18"/>
            <p:cNvCxnSpPr/>
            <p:nvPr/>
          </p:nvCxnSpPr>
          <p:spPr>
            <a:xfrm>
              <a:off x="6105525" y="794"/>
              <a:ext cx="0" cy="3348038"/>
            </a:xfrm>
            <a:prstGeom prst="line">
              <a:avLst/>
            </a:prstGeom>
            <a:noFill/>
            <a:ln w="6350" cap="flat" cmpd="sng" algn="ctr">
              <a:solidFill>
                <a:schemeClr val="tx1">
                  <a:lumMod val="50000"/>
                  <a:lumOff val="50000"/>
                </a:schemeClr>
              </a:solidFill>
              <a:prstDash val="solid"/>
              <a:miter lim="800000"/>
            </a:ln>
            <a:effectLst/>
          </p:spPr>
        </p:cxnSp>
        <p:cxnSp>
          <p:nvCxnSpPr>
            <p:cNvPr id="20" name="直接连接符 19"/>
            <p:cNvCxnSpPr/>
            <p:nvPr/>
          </p:nvCxnSpPr>
          <p:spPr>
            <a:xfrm>
              <a:off x="6702029" y="795"/>
              <a:ext cx="0" cy="2337197"/>
            </a:xfrm>
            <a:prstGeom prst="line">
              <a:avLst/>
            </a:prstGeom>
            <a:noFill/>
            <a:ln w="6350" cap="flat" cmpd="sng" algn="ctr">
              <a:solidFill>
                <a:schemeClr val="tx1">
                  <a:lumMod val="50000"/>
                  <a:lumOff val="50000"/>
                </a:schemeClr>
              </a:solidFill>
              <a:prstDash val="solid"/>
              <a:miter lim="800000"/>
            </a:ln>
            <a:effectLst/>
          </p:spPr>
        </p:cxnSp>
        <p:grpSp>
          <p:nvGrpSpPr>
            <p:cNvPr id="24" name="组合 23"/>
            <p:cNvGrpSpPr/>
            <p:nvPr/>
          </p:nvGrpSpPr>
          <p:grpSpPr>
            <a:xfrm>
              <a:off x="5950176" y="3541817"/>
              <a:ext cx="302098" cy="270000"/>
              <a:chOff x="1730152" y="3478601"/>
              <a:chExt cx="402797" cy="360000"/>
            </a:xfrm>
            <a:solidFill>
              <a:schemeClr val="bg1"/>
            </a:solidFill>
          </p:grpSpPr>
          <p:sp>
            <p:nvSpPr>
              <p:cNvPr id="25" name="Freeform 5"/>
              <p:cNvSpPr>
                <a:spLocks/>
              </p:cNvSpPr>
              <p:nvPr/>
            </p:nvSpPr>
            <p:spPr bwMode="auto">
              <a:xfrm>
                <a:off x="1960082" y="3556643"/>
                <a:ext cx="172867" cy="171189"/>
              </a:xfrm>
              <a:custGeom>
                <a:avLst/>
                <a:gdLst>
                  <a:gd name="T0" fmla="*/ 81 w 86"/>
                  <a:gd name="T1" fmla="*/ 34 h 85"/>
                  <a:gd name="T2" fmla="*/ 51 w 86"/>
                  <a:gd name="T3" fmla="*/ 34 h 85"/>
                  <a:gd name="T4" fmla="*/ 51 w 86"/>
                  <a:gd name="T5" fmla="*/ 4 h 85"/>
                  <a:gd name="T6" fmla="*/ 47 w 86"/>
                  <a:gd name="T7" fmla="*/ 0 h 85"/>
                  <a:gd name="T8" fmla="*/ 39 w 86"/>
                  <a:gd name="T9" fmla="*/ 0 h 85"/>
                  <a:gd name="T10" fmla="*/ 35 w 86"/>
                  <a:gd name="T11" fmla="*/ 4 h 85"/>
                  <a:gd name="T12" fmla="*/ 35 w 86"/>
                  <a:gd name="T13" fmla="*/ 34 h 85"/>
                  <a:gd name="T14" fmla="*/ 5 w 86"/>
                  <a:gd name="T15" fmla="*/ 34 h 85"/>
                  <a:gd name="T16" fmla="*/ 0 w 86"/>
                  <a:gd name="T17" fmla="*/ 38 h 85"/>
                  <a:gd name="T18" fmla="*/ 0 w 86"/>
                  <a:gd name="T19" fmla="*/ 47 h 85"/>
                  <a:gd name="T20" fmla="*/ 5 w 86"/>
                  <a:gd name="T21" fmla="*/ 51 h 85"/>
                  <a:gd name="T22" fmla="*/ 35 w 86"/>
                  <a:gd name="T23" fmla="*/ 51 h 85"/>
                  <a:gd name="T24" fmla="*/ 35 w 86"/>
                  <a:gd name="T25" fmla="*/ 81 h 85"/>
                  <a:gd name="T26" fmla="*/ 39 w 86"/>
                  <a:gd name="T27" fmla="*/ 85 h 85"/>
                  <a:gd name="T28" fmla="*/ 47 w 86"/>
                  <a:gd name="T29" fmla="*/ 85 h 85"/>
                  <a:gd name="T30" fmla="*/ 51 w 86"/>
                  <a:gd name="T31" fmla="*/ 81 h 85"/>
                  <a:gd name="T32" fmla="*/ 51 w 86"/>
                  <a:gd name="T33" fmla="*/ 51 h 85"/>
                  <a:gd name="T34" fmla="*/ 81 w 86"/>
                  <a:gd name="T35" fmla="*/ 51 h 85"/>
                  <a:gd name="T36" fmla="*/ 86 w 86"/>
                  <a:gd name="T37" fmla="*/ 47 h 85"/>
                  <a:gd name="T38" fmla="*/ 86 w 86"/>
                  <a:gd name="T39" fmla="*/ 38 h 85"/>
                  <a:gd name="T40" fmla="*/ 81 w 86"/>
                  <a:gd name="T41" fmla="*/ 3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85">
                    <a:moveTo>
                      <a:pt x="81" y="34"/>
                    </a:moveTo>
                    <a:cubicBezTo>
                      <a:pt x="51" y="34"/>
                      <a:pt x="51" y="34"/>
                      <a:pt x="51" y="34"/>
                    </a:cubicBezTo>
                    <a:cubicBezTo>
                      <a:pt x="51" y="4"/>
                      <a:pt x="51" y="4"/>
                      <a:pt x="51" y="4"/>
                    </a:cubicBezTo>
                    <a:cubicBezTo>
                      <a:pt x="51" y="2"/>
                      <a:pt x="50" y="0"/>
                      <a:pt x="47" y="0"/>
                    </a:cubicBezTo>
                    <a:cubicBezTo>
                      <a:pt x="39" y="0"/>
                      <a:pt x="39" y="0"/>
                      <a:pt x="39" y="0"/>
                    </a:cubicBezTo>
                    <a:cubicBezTo>
                      <a:pt x="36" y="0"/>
                      <a:pt x="35" y="2"/>
                      <a:pt x="35" y="4"/>
                    </a:cubicBezTo>
                    <a:cubicBezTo>
                      <a:pt x="35" y="34"/>
                      <a:pt x="35" y="34"/>
                      <a:pt x="35" y="34"/>
                    </a:cubicBezTo>
                    <a:cubicBezTo>
                      <a:pt x="5" y="34"/>
                      <a:pt x="5" y="34"/>
                      <a:pt x="5" y="34"/>
                    </a:cubicBezTo>
                    <a:cubicBezTo>
                      <a:pt x="2" y="34"/>
                      <a:pt x="0" y="36"/>
                      <a:pt x="0" y="38"/>
                    </a:cubicBezTo>
                    <a:cubicBezTo>
                      <a:pt x="0" y="47"/>
                      <a:pt x="0" y="47"/>
                      <a:pt x="0" y="47"/>
                    </a:cubicBezTo>
                    <a:cubicBezTo>
                      <a:pt x="0" y="49"/>
                      <a:pt x="2" y="51"/>
                      <a:pt x="5" y="51"/>
                    </a:cubicBezTo>
                    <a:cubicBezTo>
                      <a:pt x="35" y="51"/>
                      <a:pt x="35" y="51"/>
                      <a:pt x="35" y="51"/>
                    </a:cubicBezTo>
                    <a:cubicBezTo>
                      <a:pt x="35" y="81"/>
                      <a:pt x="35" y="81"/>
                      <a:pt x="35" y="81"/>
                    </a:cubicBezTo>
                    <a:cubicBezTo>
                      <a:pt x="35" y="83"/>
                      <a:pt x="36" y="85"/>
                      <a:pt x="39" y="85"/>
                    </a:cubicBezTo>
                    <a:cubicBezTo>
                      <a:pt x="47" y="85"/>
                      <a:pt x="47" y="85"/>
                      <a:pt x="47" y="85"/>
                    </a:cubicBezTo>
                    <a:cubicBezTo>
                      <a:pt x="50" y="85"/>
                      <a:pt x="51" y="83"/>
                      <a:pt x="51" y="81"/>
                    </a:cubicBezTo>
                    <a:cubicBezTo>
                      <a:pt x="51" y="51"/>
                      <a:pt x="51" y="51"/>
                      <a:pt x="51" y="51"/>
                    </a:cubicBezTo>
                    <a:cubicBezTo>
                      <a:pt x="81" y="51"/>
                      <a:pt x="81" y="51"/>
                      <a:pt x="81" y="51"/>
                    </a:cubicBezTo>
                    <a:cubicBezTo>
                      <a:pt x="84" y="51"/>
                      <a:pt x="86" y="49"/>
                      <a:pt x="86" y="47"/>
                    </a:cubicBezTo>
                    <a:cubicBezTo>
                      <a:pt x="86" y="38"/>
                      <a:pt x="86" y="38"/>
                      <a:pt x="86" y="38"/>
                    </a:cubicBezTo>
                    <a:cubicBezTo>
                      <a:pt x="86" y="36"/>
                      <a:pt x="84" y="34"/>
                      <a:pt x="81" y="34"/>
                    </a:cubicBezTo>
                    <a:close/>
                  </a:path>
                </a:pathLst>
              </a:custGeom>
              <a:grpFill/>
              <a:ln>
                <a:noFill/>
              </a:ln>
              <a:extLst/>
            </p:spPr>
            <p:txBody>
              <a:bodyPr/>
              <a:lstStyle/>
              <a:p>
                <a:pPr>
                  <a:defRPr/>
                </a:pPr>
                <a:endParaRPr lang="zh-TW" altLang="en-US" sz="135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6"/>
              <p:cNvSpPr>
                <a:spLocks noEditPoints="1"/>
              </p:cNvSpPr>
              <p:nvPr/>
            </p:nvSpPr>
            <p:spPr bwMode="auto">
              <a:xfrm>
                <a:off x="1730152" y="3478601"/>
                <a:ext cx="240000" cy="360000"/>
              </a:xfrm>
              <a:custGeom>
                <a:avLst/>
                <a:gdLst>
                  <a:gd name="T0" fmla="*/ 95 w 119"/>
                  <a:gd name="T1" fmla="*/ 99 h 179"/>
                  <a:gd name="T2" fmla="*/ 82 w 119"/>
                  <a:gd name="T3" fmla="*/ 86 h 179"/>
                  <a:gd name="T4" fmla="*/ 91 w 119"/>
                  <a:gd name="T5" fmla="*/ 74 h 179"/>
                  <a:gd name="T6" fmla="*/ 107 w 119"/>
                  <a:gd name="T7" fmla="*/ 44 h 179"/>
                  <a:gd name="T8" fmla="*/ 99 w 119"/>
                  <a:gd name="T9" fmla="*/ 17 h 179"/>
                  <a:gd name="T10" fmla="*/ 103 w 119"/>
                  <a:gd name="T11" fmla="*/ 17 h 179"/>
                  <a:gd name="T12" fmla="*/ 105 w 119"/>
                  <a:gd name="T13" fmla="*/ 16 h 179"/>
                  <a:gd name="T14" fmla="*/ 117 w 119"/>
                  <a:gd name="T15" fmla="*/ 8 h 179"/>
                  <a:gd name="T16" fmla="*/ 119 w 119"/>
                  <a:gd name="T17" fmla="*/ 3 h 179"/>
                  <a:gd name="T18" fmla="*/ 115 w 119"/>
                  <a:gd name="T19" fmla="*/ 0 h 179"/>
                  <a:gd name="T20" fmla="*/ 62 w 119"/>
                  <a:gd name="T21" fmla="*/ 0 h 179"/>
                  <a:gd name="T22" fmla="*/ 45 w 119"/>
                  <a:gd name="T23" fmla="*/ 3 h 179"/>
                  <a:gd name="T24" fmla="*/ 12 w 119"/>
                  <a:gd name="T25" fmla="*/ 43 h 179"/>
                  <a:gd name="T26" fmla="*/ 55 w 119"/>
                  <a:gd name="T27" fmla="*/ 86 h 179"/>
                  <a:gd name="T28" fmla="*/ 54 w 119"/>
                  <a:gd name="T29" fmla="*/ 91 h 179"/>
                  <a:gd name="T30" fmla="*/ 57 w 119"/>
                  <a:gd name="T31" fmla="*/ 102 h 179"/>
                  <a:gd name="T32" fmla="*/ 56 w 119"/>
                  <a:gd name="T33" fmla="*/ 102 h 179"/>
                  <a:gd name="T34" fmla="*/ 4 w 119"/>
                  <a:gd name="T35" fmla="*/ 131 h 179"/>
                  <a:gd name="T36" fmla="*/ 0 w 119"/>
                  <a:gd name="T37" fmla="*/ 144 h 179"/>
                  <a:gd name="T38" fmla="*/ 4 w 119"/>
                  <a:gd name="T39" fmla="*/ 157 h 179"/>
                  <a:gd name="T40" fmla="*/ 34 w 119"/>
                  <a:gd name="T41" fmla="*/ 176 h 179"/>
                  <a:gd name="T42" fmla="*/ 59 w 119"/>
                  <a:gd name="T43" fmla="*/ 179 h 179"/>
                  <a:gd name="T44" fmla="*/ 80 w 119"/>
                  <a:gd name="T45" fmla="*/ 176 h 179"/>
                  <a:gd name="T46" fmla="*/ 115 w 119"/>
                  <a:gd name="T47" fmla="*/ 137 h 179"/>
                  <a:gd name="T48" fmla="*/ 95 w 119"/>
                  <a:gd name="T49" fmla="*/ 99 h 179"/>
                  <a:gd name="T50" fmla="*/ 28 w 119"/>
                  <a:gd name="T51" fmla="*/ 138 h 179"/>
                  <a:gd name="T52" fmla="*/ 62 w 119"/>
                  <a:gd name="T53" fmla="*/ 115 h 179"/>
                  <a:gd name="T54" fmla="*/ 62 w 119"/>
                  <a:gd name="T55" fmla="*/ 115 h 179"/>
                  <a:gd name="T56" fmla="*/ 73 w 119"/>
                  <a:gd name="T57" fmla="*/ 117 h 179"/>
                  <a:gd name="T58" fmla="*/ 77 w 119"/>
                  <a:gd name="T59" fmla="*/ 119 h 179"/>
                  <a:gd name="T60" fmla="*/ 92 w 119"/>
                  <a:gd name="T61" fmla="*/ 135 h 179"/>
                  <a:gd name="T62" fmla="*/ 93 w 119"/>
                  <a:gd name="T63" fmla="*/ 139 h 179"/>
                  <a:gd name="T64" fmla="*/ 59 w 119"/>
                  <a:gd name="T65" fmla="*/ 163 h 179"/>
                  <a:gd name="T66" fmla="*/ 28 w 119"/>
                  <a:gd name="T67" fmla="*/ 138 h 179"/>
                  <a:gd name="T68" fmla="*/ 44 w 119"/>
                  <a:gd name="T69" fmla="*/ 21 h 179"/>
                  <a:gd name="T70" fmla="*/ 55 w 119"/>
                  <a:gd name="T71" fmla="*/ 16 h 179"/>
                  <a:gd name="T72" fmla="*/ 55 w 119"/>
                  <a:gd name="T73" fmla="*/ 16 h 179"/>
                  <a:gd name="T74" fmla="*/ 80 w 119"/>
                  <a:gd name="T75" fmla="*/ 45 h 179"/>
                  <a:gd name="T76" fmla="*/ 75 w 119"/>
                  <a:gd name="T77" fmla="*/ 67 h 179"/>
                  <a:gd name="T78" fmla="*/ 64 w 119"/>
                  <a:gd name="T79" fmla="*/ 72 h 179"/>
                  <a:gd name="T80" fmla="*/ 64 w 119"/>
                  <a:gd name="T81" fmla="*/ 72 h 179"/>
                  <a:gd name="T82" fmla="*/ 64 w 119"/>
                  <a:gd name="T83" fmla="*/ 72 h 179"/>
                  <a:gd name="T84" fmla="*/ 39 w 119"/>
                  <a:gd name="T85" fmla="*/ 43 h 179"/>
                  <a:gd name="T86" fmla="*/ 44 w 119"/>
                  <a:gd name="T87"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9" h="179">
                    <a:moveTo>
                      <a:pt x="95" y="99"/>
                    </a:moveTo>
                    <a:cubicBezTo>
                      <a:pt x="88" y="95"/>
                      <a:pt x="82" y="88"/>
                      <a:pt x="82" y="86"/>
                    </a:cubicBezTo>
                    <a:cubicBezTo>
                      <a:pt x="82" y="83"/>
                      <a:pt x="83" y="81"/>
                      <a:pt x="91" y="74"/>
                    </a:cubicBezTo>
                    <a:cubicBezTo>
                      <a:pt x="102" y="66"/>
                      <a:pt x="107" y="55"/>
                      <a:pt x="107" y="44"/>
                    </a:cubicBezTo>
                    <a:cubicBezTo>
                      <a:pt x="107" y="33"/>
                      <a:pt x="104" y="24"/>
                      <a:pt x="99" y="17"/>
                    </a:cubicBezTo>
                    <a:cubicBezTo>
                      <a:pt x="103" y="17"/>
                      <a:pt x="103" y="17"/>
                      <a:pt x="103" y="17"/>
                    </a:cubicBezTo>
                    <a:cubicBezTo>
                      <a:pt x="104" y="17"/>
                      <a:pt x="105" y="17"/>
                      <a:pt x="105" y="16"/>
                    </a:cubicBezTo>
                    <a:cubicBezTo>
                      <a:pt x="117" y="8"/>
                      <a:pt x="117" y="8"/>
                      <a:pt x="117" y="8"/>
                    </a:cubicBezTo>
                    <a:cubicBezTo>
                      <a:pt x="119" y="7"/>
                      <a:pt x="119" y="5"/>
                      <a:pt x="119" y="3"/>
                    </a:cubicBezTo>
                    <a:cubicBezTo>
                      <a:pt x="118" y="2"/>
                      <a:pt x="117" y="0"/>
                      <a:pt x="115" y="0"/>
                    </a:cubicBezTo>
                    <a:cubicBezTo>
                      <a:pt x="62" y="0"/>
                      <a:pt x="62" y="0"/>
                      <a:pt x="62" y="0"/>
                    </a:cubicBezTo>
                    <a:cubicBezTo>
                      <a:pt x="56" y="0"/>
                      <a:pt x="50" y="1"/>
                      <a:pt x="45" y="3"/>
                    </a:cubicBezTo>
                    <a:cubicBezTo>
                      <a:pt x="25" y="10"/>
                      <a:pt x="12" y="26"/>
                      <a:pt x="12" y="43"/>
                    </a:cubicBezTo>
                    <a:cubicBezTo>
                      <a:pt x="12" y="67"/>
                      <a:pt x="30" y="85"/>
                      <a:pt x="55" y="86"/>
                    </a:cubicBezTo>
                    <a:cubicBezTo>
                      <a:pt x="55" y="88"/>
                      <a:pt x="54" y="90"/>
                      <a:pt x="54" y="91"/>
                    </a:cubicBezTo>
                    <a:cubicBezTo>
                      <a:pt x="54" y="95"/>
                      <a:pt x="55" y="99"/>
                      <a:pt x="57" y="102"/>
                    </a:cubicBezTo>
                    <a:cubicBezTo>
                      <a:pt x="57" y="102"/>
                      <a:pt x="57" y="102"/>
                      <a:pt x="56" y="102"/>
                    </a:cubicBezTo>
                    <a:cubicBezTo>
                      <a:pt x="33" y="102"/>
                      <a:pt x="12" y="113"/>
                      <a:pt x="4" y="131"/>
                    </a:cubicBezTo>
                    <a:cubicBezTo>
                      <a:pt x="1" y="135"/>
                      <a:pt x="0" y="140"/>
                      <a:pt x="0" y="144"/>
                    </a:cubicBezTo>
                    <a:cubicBezTo>
                      <a:pt x="0" y="148"/>
                      <a:pt x="1" y="153"/>
                      <a:pt x="4" y="157"/>
                    </a:cubicBezTo>
                    <a:cubicBezTo>
                      <a:pt x="9" y="166"/>
                      <a:pt x="20" y="173"/>
                      <a:pt x="34" y="176"/>
                    </a:cubicBezTo>
                    <a:cubicBezTo>
                      <a:pt x="42" y="178"/>
                      <a:pt x="50" y="179"/>
                      <a:pt x="59" y="179"/>
                    </a:cubicBezTo>
                    <a:cubicBezTo>
                      <a:pt x="66" y="179"/>
                      <a:pt x="74" y="178"/>
                      <a:pt x="80" y="176"/>
                    </a:cubicBezTo>
                    <a:cubicBezTo>
                      <a:pt x="101" y="170"/>
                      <a:pt x="115" y="155"/>
                      <a:pt x="115" y="137"/>
                    </a:cubicBezTo>
                    <a:cubicBezTo>
                      <a:pt x="115" y="120"/>
                      <a:pt x="109" y="110"/>
                      <a:pt x="95" y="99"/>
                    </a:cubicBezTo>
                    <a:close/>
                    <a:moveTo>
                      <a:pt x="28" y="138"/>
                    </a:moveTo>
                    <a:cubicBezTo>
                      <a:pt x="28" y="126"/>
                      <a:pt x="44" y="115"/>
                      <a:pt x="62" y="115"/>
                    </a:cubicBezTo>
                    <a:cubicBezTo>
                      <a:pt x="62" y="115"/>
                      <a:pt x="62" y="115"/>
                      <a:pt x="62" y="115"/>
                    </a:cubicBezTo>
                    <a:cubicBezTo>
                      <a:pt x="66" y="115"/>
                      <a:pt x="70" y="116"/>
                      <a:pt x="73" y="117"/>
                    </a:cubicBezTo>
                    <a:cubicBezTo>
                      <a:pt x="75" y="118"/>
                      <a:pt x="76" y="119"/>
                      <a:pt x="77" y="119"/>
                    </a:cubicBezTo>
                    <a:cubicBezTo>
                      <a:pt x="85" y="125"/>
                      <a:pt x="91" y="129"/>
                      <a:pt x="92" y="135"/>
                    </a:cubicBezTo>
                    <a:cubicBezTo>
                      <a:pt x="93" y="136"/>
                      <a:pt x="93" y="138"/>
                      <a:pt x="93" y="139"/>
                    </a:cubicBezTo>
                    <a:cubicBezTo>
                      <a:pt x="93" y="155"/>
                      <a:pt x="81" y="163"/>
                      <a:pt x="59" y="163"/>
                    </a:cubicBezTo>
                    <a:cubicBezTo>
                      <a:pt x="41" y="163"/>
                      <a:pt x="28" y="152"/>
                      <a:pt x="28" y="138"/>
                    </a:cubicBezTo>
                    <a:close/>
                    <a:moveTo>
                      <a:pt x="44" y="21"/>
                    </a:moveTo>
                    <a:cubicBezTo>
                      <a:pt x="47" y="18"/>
                      <a:pt x="51" y="16"/>
                      <a:pt x="55" y="16"/>
                    </a:cubicBezTo>
                    <a:cubicBezTo>
                      <a:pt x="55" y="16"/>
                      <a:pt x="55" y="16"/>
                      <a:pt x="55" y="16"/>
                    </a:cubicBezTo>
                    <a:cubicBezTo>
                      <a:pt x="67" y="16"/>
                      <a:pt x="78" y="30"/>
                      <a:pt x="80" y="45"/>
                    </a:cubicBezTo>
                    <a:cubicBezTo>
                      <a:pt x="81" y="54"/>
                      <a:pt x="79" y="62"/>
                      <a:pt x="75" y="67"/>
                    </a:cubicBezTo>
                    <a:cubicBezTo>
                      <a:pt x="72" y="70"/>
                      <a:pt x="68" y="72"/>
                      <a:pt x="64" y="72"/>
                    </a:cubicBezTo>
                    <a:cubicBezTo>
                      <a:pt x="64" y="72"/>
                      <a:pt x="64" y="72"/>
                      <a:pt x="64" y="72"/>
                    </a:cubicBezTo>
                    <a:cubicBezTo>
                      <a:pt x="64" y="72"/>
                      <a:pt x="64" y="72"/>
                      <a:pt x="64" y="72"/>
                    </a:cubicBezTo>
                    <a:cubicBezTo>
                      <a:pt x="53" y="72"/>
                      <a:pt x="41" y="58"/>
                      <a:pt x="39" y="43"/>
                    </a:cubicBezTo>
                    <a:cubicBezTo>
                      <a:pt x="38" y="34"/>
                      <a:pt x="40" y="26"/>
                      <a:pt x="44" y="21"/>
                    </a:cubicBezTo>
                    <a:close/>
                  </a:path>
                </a:pathLst>
              </a:custGeom>
              <a:grpFill/>
              <a:ln>
                <a:noFill/>
              </a:ln>
              <a:extLst/>
            </p:spPr>
            <p:txBody>
              <a:bodyPr/>
              <a:lstStyle/>
              <a:p>
                <a:pPr>
                  <a:defRPr/>
                </a:pPr>
                <a:endParaRPr lang="zh-TW" altLang="en-US" sz="135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6642" name="Freeform 24"/>
            <p:cNvSpPr>
              <a:spLocks noChangeAspect="1"/>
            </p:cNvSpPr>
            <p:nvPr/>
          </p:nvSpPr>
          <p:spPr bwMode="auto">
            <a:xfrm>
              <a:off x="5444728" y="2403476"/>
              <a:ext cx="127397" cy="270272"/>
            </a:xfrm>
            <a:custGeom>
              <a:avLst/>
              <a:gdLst>
                <a:gd name="T0" fmla="*/ 2147483647 w 89"/>
                <a:gd name="T1" fmla="*/ 2147483647 h 193"/>
                <a:gd name="T2" fmla="*/ 2147483647 w 89"/>
                <a:gd name="T3" fmla="*/ 2147483647 h 193"/>
                <a:gd name="T4" fmla="*/ 2147483647 w 89"/>
                <a:gd name="T5" fmla="*/ 2147483647 h 193"/>
                <a:gd name="T6" fmla="*/ 2147483647 w 89"/>
                <a:gd name="T7" fmla="*/ 2147483647 h 193"/>
                <a:gd name="T8" fmla="*/ 2147483647 w 89"/>
                <a:gd name="T9" fmla="*/ 2147483647 h 193"/>
                <a:gd name="T10" fmla="*/ 2147483647 w 89"/>
                <a:gd name="T11" fmla="*/ 0 h 193"/>
                <a:gd name="T12" fmla="*/ 2147483647 w 89"/>
                <a:gd name="T13" fmla="*/ 0 h 193"/>
                <a:gd name="T14" fmla="*/ 2147483647 w 89"/>
                <a:gd name="T15" fmla="*/ 2147483647 h 193"/>
                <a:gd name="T16" fmla="*/ 2147483647 w 89"/>
                <a:gd name="T17" fmla="*/ 2147483647 h 193"/>
                <a:gd name="T18" fmla="*/ 0 w 89"/>
                <a:gd name="T19" fmla="*/ 2147483647 h 193"/>
                <a:gd name="T20" fmla="*/ 0 w 89"/>
                <a:gd name="T21" fmla="*/ 2147483647 h 193"/>
                <a:gd name="T22" fmla="*/ 2147483647 w 89"/>
                <a:gd name="T23" fmla="*/ 2147483647 h 193"/>
                <a:gd name="T24" fmla="*/ 2147483647 w 89"/>
                <a:gd name="T25" fmla="*/ 2147483647 h 193"/>
                <a:gd name="T26" fmla="*/ 2147483647 w 89"/>
                <a:gd name="T27" fmla="*/ 2147483647 h 193"/>
                <a:gd name="T28" fmla="*/ 2147483647 w 89"/>
                <a:gd name="T29" fmla="*/ 2147483647 h 193"/>
                <a:gd name="T30" fmla="*/ 2147483647 w 89"/>
                <a:gd name="T31" fmla="*/ 2147483647 h 193"/>
                <a:gd name="T32" fmla="*/ 2147483647 w 89"/>
                <a:gd name="T33" fmla="*/ 2147483647 h 19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9" h="193">
                  <a:moveTo>
                    <a:pt x="89" y="63"/>
                  </a:moveTo>
                  <a:cubicBezTo>
                    <a:pt x="59" y="63"/>
                    <a:pt x="59" y="63"/>
                    <a:pt x="59" y="63"/>
                  </a:cubicBezTo>
                  <a:cubicBezTo>
                    <a:pt x="59" y="43"/>
                    <a:pt x="59" y="43"/>
                    <a:pt x="59" y="43"/>
                  </a:cubicBezTo>
                  <a:cubicBezTo>
                    <a:pt x="59" y="35"/>
                    <a:pt x="64" y="33"/>
                    <a:pt x="67" y="33"/>
                  </a:cubicBezTo>
                  <a:cubicBezTo>
                    <a:pt x="71" y="33"/>
                    <a:pt x="89" y="33"/>
                    <a:pt x="89" y="33"/>
                  </a:cubicBezTo>
                  <a:cubicBezTo>
                    <a:pt x="89" y="0"/>
                    <a:pt x="89" y="0"/>
                    <a:pt x="89" y="0"/>
                  </a:cubicBezTo>
                  <a:cubicBezTo>
                    <a:pt x="59" y="0"/>
                    <a:pt x="59" y="0"/>
                    <a:pt x="59" y="0"/>
                  </a:cubicBezTo>
                  <a:cubicBezTo>
                    <a:pt x="26" y="0"/>
                    <a:pt x="19" y="25"/>
                    <a:pt x="19" y="40"/>
                  </a:cubicBezTo>
                  <a:cubicBezTo>
                    <a:pt x="19" y="63"/>
                    <a:pt x="19" y="63"/>
                    <a:pt x="19" y="63"/>
                  </a:cubicBezTo>
                  <a:cubicBezTo>
                    <a:pt x="0" y="63"/>
                    <a:pt x="0" y="63"/>
                    <a:pt x="0" y="63"/>
                  </a:cubicBezTo>
                  <a:cubicBezTo>
                    <a:pt x="0" y="97"/>
                    <a:pt x="0" y="97"/>
                    <a:pt x="0" y="97"/>
                  </a:cubicBezTo>
                  <a:cubicBezTo>
                    <a:pt x="19" y="97"/>
                    <a:pt x="19" y="97"/>
                    <a:pt x="19" y="97"/>
                  </a:cubicBezTo>
                  <a:cubicBezTo>
                    <a:pt x="19" y="140"/>
                    <a:pt x="19" y="193"/>
                    <a:pt x="19" y="193"/>
                  </a:cubicBezTo>
                  <a:cubicBezTo>
                    <a:pt x="59" y="193"/>
                    <a:pt x="59" y="193"/>
                    <a:pt x="59" y="193"/>
                  </a:cubicBezTo>
                  <a:cubicBezTo>
                    <a:pt x="59" y="193"/>
                    <a:pt x="59" y="140"/>
                    <a:pt x="59" y="97"/>
                  </a:cubicBezTo>
                  <a:cubicBezTo>
                    <a:pt x="86" y="97"/>
                    <a:pt x="86" y="97"/>
                    <a:pt x="86" y="97"/>
                  </a:cubicBezTo>
                  <a:lnTo>
                    <a:pt x="89" y="6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0" name="Group 56"/>
            <p:cNvGrpSpPr>
              <a:grpSpLocks noChangeAspect="1"/>
            </p:cNvGrpSpPr>
            <p:nvPr/>
          </p:nvGrpSpPr>
          <p:grpSpPr bwMode="auto">
            <a:xfrm>
              <a:off x="4753157" y="3122800"/>
              <a:ext cx="316562" cy="310500"/>
              <a:chOff x="2927" y="2264"/>
              <a:chExt cx="470" cy="461"/>
            </a:xfrm>
            <a:solidFill>
              <a:schemeClr val="bg1"/>
            </a:solidFill>
          </p:grpSpPr>
          <p:sp>
            <p:nvSpPr>
              <p:cNvPr id="31" name="Freeform 57"/>
              <p:cNvSpPr>
                <a:spLocks noEditPoints="1"/>
              </p:cNvSpPr>
              <p:nvPr/>
            </p:nvSpPr>
            <p:spPr bwMode="auto">
              <a:xfrm>
                <a:off x="2927" y="2482"/>
                <a:ext cx="470" cy="243"/>
              </a:xfrm>
              <a:custGeom>
                <a:avLst/>
                <a:gdLst>
                  <a:gd name="T0" fmla="*/ 36 w 196"/>
                  <a:gd name="T1" fmla="*/ 0 h 101"/>
                  <a:gd name="T2" fmla="*/ 0 w 196"/>
                  <a:gd name="T3" fmla="*/ 65 h 101"/>
                  <a:gd name="T4" fmla="*/ 160 w 196"/>
                  <a:gd name="T5" fmla="*/ 101 h 101"/>
                  <a:gd name="T6" fmla="*/ 196 w 196"/>
                  <a:gd name="T7" fmla="*/ 36 h 101"/>
                  <a:gd name="T8" fmla="*/ 62 w 196"/>
                  <a:gd name="T9" fmla="*/ 23 h 101"/>
                  <a:gd name="T10" fmla="*/ 50 w 196"/>
                  <a:gd name="T11" fmla="*/ 80 h 101"/>
                  <a:gd name="T12" fmla="*/ 39 w 196"/>
                  <a:gd name="T13" fmla="*/ 23 h 101"/>
                  <a:gd name="T14" fmla="*/ 28 w 196"/>
                  <a:gd name="T15" fmla="*/ 13 h 101"/>
                  <a:gd name="T16" fmla="*/ 62 w 196"/>
                  <a:gd name="T17" fmla="*/ 23 h 101"/>
                  <a:gd name="T18" fmla="*/ 85 w 196"/>
                  <a:gd name="T19" fmla="*/ 80 h 101"/>
                  <a:gd name="T20" fmla="*/ 79 w 196"/>
                  <a:gd name="T21" fmla="*/ 80 h 101"/>
                  <a:gd name="T22" fmla="*/ 68 w 196"/>
                  <a:gd name="T23" fmla="*/ 79 h 101"/>
                  <a:gd name="T24" fmla="*/ 66 w 196"/>
                  <a:gd name="T25" fmla="*/ 31 h 101"/>
                  <a:gd name="T26" fmla="*/ 76 w 196"/>
                  <a:gd name="T27" fmla="*/ 69 h 101"/>
                  <a:gd name="T28" fmla="*/ 79 w 196"/>
                  <a:gd name="T29" fmla="*/ 72 h 101"/>
                  <a:gd name="T30" fmla="*/ 85 w 196"/>
                  <a:gd name="T31" fmla="*/ 68 h 101"/>
                  <a:gd name="T32" fmla="*/ 95 w 196"/>
                  <a:gd name="T33" fmla="*/ 31 h 101"/>
                  <a:gd name="T34" fmla="*/ 131 w 196"/>
                  <a:gd name="T35" fmla="*/ 70 h 101"/>
                  <a:gd name="T36" fmla="*/ 122 w 196"/>
                  <a:gd name="T37" fmla="*/ 81 h 101"/>
                  <a:gd name="T38" fmla="*/ 112 w 196"/>
                  <a:gd name="T39" fmla="*/ 77 h 101"/>
                  <a:gd name="T40" fmla="*/ 102 w 196"/>
                  <a:gd name="T41" fmla="*/ 80 h 101"/>
                  <a:gd name="T42" fmla="*/ 112 w 196"/>
                  <a:gd name="T43" fmla="*/ 13 h 101"/>
                  <a:gd name="T44" fmla="*/ 116 w 196"/>
                  <a:gd name="T45" fmla="*/ 31 h 101"/>
                  <a:gd name="T46" fmla="*/ 128 w 196"/>
                  <a:gd name="T47" fmla="*/ 33 h 101"/>
                  <a:gd name="T48" fmla="*/ 131 w 196"/>
                  <a:gd name="T49" fmla="*/ 70 h 101"/>
                  <a:gd name="T50" fmla="*/ 146 w 196"/>
                  <a:gd name="T51" fmla="*/ 57 h 101"/>
                  <a:gd name="T52" fmla="*/ 147 w 196"/>
                  <a:gd name="T53" fmla="*/ 72 h 101"/>
                  <a:gd name="T54" fmla="*/ 154 w 196"/>
                  <a:gd name="T55" fmla="*/ 72 h 101"/>
                  <a:gd name="T56" fmla="*/ 155 w 196"/>
                  <a:gd name="T57" fmla="*/ 64 h 101"/>
                  <a:gd name="T58" fmla="*/ 165 w 196"/>
                  <a:gd name="T59" fmla="*/ 66 h 101"/>
                  <a:gd name="T60" fmla="*/ 150 w 196"/>
                  <a:gd name="T61" fmla="*/ 82 h 101"/>
                  <a:gd name="T62" fmla="*/ 136 w 196"/>
                  <a:gd name="T63" fmla="*/ 66 h 101"/>
                  <a:gd name="T64" fmla="*/ 140 w 196"/>
                  <a:gd name="T65" fmla="*/ 34 h 101"/>
                  <a:gd name="T66" fmla="*/ 161 w 196"/>
                  <a:gd name="T67" fmla="*/ 33 h 101"/>
                  <a:gd name="T68" fmla="*/ 165 w 196"/>
                  <a:gd name="T69" fmla="*/ 5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6" h="101">
                    <a:moveTo>
                      <a:pt x="160" y="0"/>
                    </a:moveTo>
                    <a:cubicBezTo>
                      <a:pt x="36" y="0"/>
                      <a:pt x="36" y="0"/>
                      <a:pt x="36" y="0"/>
                    </a:cubicBezTo>
                    <a:cubicBezTo>
                      <a:pt x="16" y="0"/>
                      <a:pt x="0" y="17"/>
                      <a:pt x="0" y="36"/>
                    </a:cubicBezTo>
                    <a:cubicBezTo>
                      <a:pt x="0" y="65"/>
                      <a:pt x="0" y="65"/>
                      <a:pt x="0" y="65"/>
                    </a:cubicBezTo>
                    <a:cubicBezTo>
                      <a:pt x="0" y="85"/>
                      <a:pt x="16" y="101"/>
                      <a:pt x="36" y="101"/>
                    </a:cubicBezTo>
                    <a:cubicBezTo>
                      <a:pt x="160" y="101"/>
                      <a:pt x="160" y="101"/>
                      <a:pt x="160" y="101"/>
                    </a:cubicBezTo>
                    <a:cubicBezTo>
                      <a:pt x="180" y="101"/>
                      <a:pt x="196" y="85"/>
                      <a:pt x="196" y="65"/>
                    </a:cubicBezTo>
                    <a:cubicBezTo>
                      <a:pt x="196" y="36"/>
                      <a:pt x="196" y="36"/>
                      <a:pt x="196" y="36"/>
                    </a:cubicBezTo>
                    <a:cubicBezTo>
                      <a:pt x="196" y="17"/>
                      <a:pt x="180" y="0"/>
                      <a:pt x="160" y="0"/>
                    </a:cubicBezTo>
                    <a:close/>
                    <a:moveTo>
                      <a:pt x="62" y="23"/>
                    </a:moveTo>
                    <a:cubicBezTo>
                      <a:pt x="50" y="23"/>
                      <a:pt x="50" y="23"/>
                      <a:pt x="50" y="23"/>
                    </a:cubicBezTo>
                    <a:cubicBezTo>
                      <a:pt x="50" y="80"/>
                      <a:pt x="50" y="80"/>
                      <a:pt x="50" y="80"/>
                    </a:cubicBezTo>
                    <a:cubicBezTo>
                      <a:pt x="39" y="80"/>
                      <a:pt x="39" y="80"/>
                      <a:pt x="39" y="80"/>
                    </a:cubicBezTo>
                    <a:cubicBezTo>
                      <a:pt x="39" y="23"/>
                      <a:pt x="39" y="23"/>
                      <a:pt x="39" y="23"/>
                    </a:cubicBezTo>
                    <a:cubicBezTo>
                      <a:pt x="28" y="23"/>
                      <a:pt x="28" y="23"/>
                      <a:pt x="28" y="23"/>
                    </a:cubicBezTo>
                    <a:cubicBezTo>
                      <a:pt x="28" y="13"/>
                      <a:pt x="28" y="13"/>
                      <a:pt x="28" y="13"/>
                    </a:cubicBezTo>
                    <a:cubicBezTo>
                      <a:pt x="62" y="13"/>
                      <a:pt x="62" y="13"/>
                      <a:pt x="62" y="13"/>
                    </a:cubicBezTo>
                    <a:lnTo>
                      <a:pt x="62" y="23"/>
                    </a:lnTo>
                    <a:close/>
                    <a:moveTo>
                      <a:pt x="95" y="80"/>
                    </a:moveTo>
                    <a:cubicBezTo>
                      <a:pt x="85" y="80"/>
                      <a:pt x="85" y="80"/>
                      <a:pt x="85" y="80"/>
                    </a:cubicBezTo>
                    <a:cubicBezTo>
                      <a:pt x="85" y="75"/>
                      <a:pt x="85" y="75"/>
                      <a:pt x="85" y="75"/>
                    </a:cubicBezTo>
                    <a:cubicBezTo>
                      <a:pt x="83" y="77"/>
                      <a:pt x="81" y="79"/>
                      <a:pt x="79" y="80"/>
                    </a:cubicBezTo>
                    <a:cubicBezTo>
                      <a:pt x="77" y="81"/>
                      <a:pt x="75" y="81"/>
                      <a:pt x="73" y="81"/>
                    </a:cubicBezTo>
                    <a:cubicBezTo>
                      <a:pt x="71" y="81"/>
                      <a:pt x="69" y="80"/>
                      <a:pt x="68" y="79"/>
                    </a:cubicBezTo>
                    <a:cubicBezTo>
                      <a:pt x="67" y="77"/>
                      <a:pt x="66" y="75"/>
                      <a:pt x="66" y="72"/>
                    </a:cubicBezTo>
                    <a:cubicBezTo>
                      <a:pt x="66" y="31"/>
                      <a:pt x="66" y="31"/>
                      <a:pt x="66" y="31"/>
                    </a:cubicBezTo>
                    <a:cubicBezTo>
                      <a:pt x="76" y="31"/>
                      <a:pt x="76" y="31"/>
                      <a:pt x="76" y="31"/>
                    </a:cubicBezTo>
                    <a:cubicBezTo>
                      <a:pt x="76" y="69"/>
                      <a:pt x="76" y="69"/>
                      <a:pt x="76" y="69"/>
                    </a:cubicBezTo>
                    <a:cubicBezTo>
                      <a:pt x="76" y="70"/>
                      <a:pt x="76" y="71"/>
                      <a:pt x="77" y="71"/>
                    </a:cubicBezTo>
                    <a:cubicBezTo>
                      <a:pt x="77" y="72"/>
                      <a:pt x="78" y="72"/>
                      <a:pt x="79" y="72"/>
                    </a:cubicBezTo>
                    <a:cubicBezTo>
                      <a:pt x="80" y="72"/>
                      <a:pt x="80" y="72"/>
                      <a:pt x="82" y="71"/>
                    </a:cubicBezTo>
                    <a:cubicBezTo>
                      <a:pt x="83" y="70"/>
                      <a:pt x="84" y="70"/>
                      <a:pt x="85" y="68"/>
                    </a:cubicBezTo>
                    <a:cubicBezTo>
                      <a:pt x="85" y="31"/>
                      <a:pt x="85" y="31"/>
                      <a:pt x="85" y="31"/>
                    </a:cubicBezTo>
                    <a:cubicBezTo>
                      <a:pt x="95" y="31"/>
                      <a:pt x="95" y="31"/>
                      <a:pt x="95" y="31"/>
                    </a:cubicBezTo>
                    <a:lnTo>
                      <a:pt x="95" y="80"/>
                    </a:lnTo>
                    <a:close/>
                    <a:moveTo>
                      <a:pt x="131" y="70"/>
                    </a:moveTo>
                    <a:cubicBezTo>
                      <a:pt x="131" y="74"/>
                      <a:pt x="130" y="76"/>
                      <a:pt x="128" y="78"/>
                    </a:cubicBezTo>
                    <a:cubicBezTo>
                      <a:pt x="127" y="80"/>
                      <a:pt x="124" y="81"/>
                      <a:pt x="122" y="81"/>
                    </a:cubicBezTo>
                    <a:cubicBezTo>
                      <a:pt x="120" y="81"/>
                      <a:pt x="118" y="81"/>
                      <a:pt x="116" y="80"/>
                    </a:cubicBezTo>
                    <a:cubicBezTo>
                      <a:pt x="115" y="79"/>
                      <a:pt x="113" y="78"/>
                      <a:pt x="112" y="77"/>
                    </a:cubicBezTo>
                    <a:cubicBezTo>
                      <a:pt x="112" y="80"/>
                      <a:pt x="112" y="80"/>
                      <a:pt x="112" y="80"/>
                    </a:cubicBezTo>
                    <a:cubicBezTo>
                      <a:pt x="102" y="80"/>
                      <a:pt x="102" y="80"/>
                      <a:pt x="102" y="80"/>
                    </a:cubicBezTo>
                    <a:cubicBezTo>
                      <a:pt x="102" y="13"/>
                      <a:pt x="102" y="13"/>
                      <a:pt x="102" y="13"/>
                    </a:cubicBezTo>
                    <a:cubicBezTo>
                      <a:pt x="112" y="13"/>
                      <a:pt x="112" y="13"/>
                      <a:pt x="112" y="13"/>
                    </a:cubicBezTo>
                    <a:cubicBezTo>
                      <a:pt x="112" y="35"/>
                      <a:pt x="112" y="35"/>
                      <a:pt x="112" y="35"/>
                    </a:cubicBezTo>
                    <a:cubicBezTo>
                      <a:pt x="113" y="33"/>
                      <a:pt x="115" y="32"/>
                      <a:pt x="116" y="31"/>
                    </a:cubicBezTo>
                    <a:cubicBezTo>
                      <a:pt x="118" y="31"/>
                      <a:pt x="119" y="30"/>
                      <a:pt x="121" y="30"/>
                    </a:cubicBezTo>
                    <a:cubicBezTo>
                      <a:pt x="124" y="30"/>
                      <a:pt x="126" y="31"/>
                      <a:pt x="128" y="33"/>
                    </a:cubicBezTo>
                    <a:cubicBezTo>
                      <a:pt x="130" y="35"/>
                      <a:pt x="131" y="39"/>
                      <a:pt x="131" y="43"/>
                    </a:cubicBezTo>
                    <a:cubicBezTo>
                      <a:pt x="131" y="70"/>
                      <a:pt x="131" y="70"/>
                      <a:pt x="131" y="70"/>
                    </a:cubicBezTo>
                    <a:close/>
                    <a:moveTo>
                      <a:pt x="165" y="57"/>
                    </a:moveTo>
                    <a:cubicBezTo>
                      <a:pt x="146" y="57"/>
                      <a:pt x="146" y="57"/>
                      <a:pt x="146" y="57"/>
                    </a:cubicBezTo>
                    <a:cubicBezTo>
                      <a:pt x="146" y="66"/>
                      <a:pt x="146" y="66"/>
                      <a:pt x="146" y="66"/>
                    </a:cubicBezTo>
                    <a:cubicBezTo>
                      <a:pt x="146" y="69"/>
                      <a:pt x="146" y="71"/>
                      <a:pt x="147" y="72"/>
                    </a:cubicBezTo>
                    <a:cubicBezTo>
                      <a:pt x="148" y="73"/>
                      <a:pt x="149" y="73"/>
                      <a:pt x="150" y="73"/>
                    </a:cubicBezTo>
                    <a:cubicBezTo>
                      <a:pt x="152" y="73"/>
                      <a:pt x="153" y="73"/>
                      <a:pt x="154" y="72"/>
                    </a:cubicBezTo>
                    <a:cubicBezTo>
                      <a:pt x="154" y="71"/>
                      <a:pt x="155" y="69"/>
                      <a:pt x="155" y="66"/>
                    </a:cubicBezTo>
                    <a:cubicBezTo>
                      <a:pt x="155" y="64"/>
                      <a:pt x="155" y="64"/>
                      <a:pt x="155" y="64"/>
                    </a:cubicBezTo>
                    <a:cubicBezTo>
                      <a:pt x="165" y="64"/>
                      <a:pt x="165" y="64"/>
                      <a:pt x="165" y="64"/>
                    </a:cubicBezTo>
                    <a:cubicBezTo>
                      <a:pt x="165" y="66"/>
                      <a:pt x="165" y="66"/>
                      <a:pt x="165" y="66"/>
                    </a:cubicBezTo>
                    <a:cubicBezTo>
                      <a:pt x="165" y="71"/>
                      <a:pt x="164" y="75"/>
                      <a:pt x="161" y="78"/>
                    </a:cubicBezTo>
                    <a:cubicBezTo>
                      <a:pt x="159" y="80"/>
                      <a:pt x="155" y="82"/>
                      <a:pt x="150" y="82"/>
                    </a:cubicBezTo>
                    <a:cubicBezTo>
                      <a:pt x="146" y="82"/>
                      <a:pt x="142" y="80"/>
                      <a:pt x="140" y="78"/>
                    </a:cubicBezTo>
                    <a:cubicBezTo>
                      <a:pt x="137" y="75"/>
                      <a:pt x="136" y="71"/>
                      <a:pt x="136" y="66"/>
                    </a:cubicBezTo>
                    <a:cubicBezTo>
                      <a:pt x="136" y="44"/>
                      <a:pt x="136" y="44"/>
                      <a:pt x="136" y="44"/>
                    </a:cubicBezTo>
                    <a:cubicBezTo>
                      <a:pt x="136" y="40"/>
                      <a:pt x="137" y="36"/>
                      <a:pt x="140" y="34"/>
                    </a:cubicBezTo>
                    <a:cubicBezTo>
                      <a:pt x="143" y="31"/>
                      <a:pt x="146" y="30"/>
                      <a:pt x="151" y="30"/>
                    </a:cubicBezTo>
                    <a:cubicBezTo>
                      <a:pt x="155" y="30"/>
                      <a:pt x="159" y="31"/>
                      <a:pt x="161" y="33"/>
                    </a:cubicBezTo>
                    <a:cubicBezTo>
                      <a:pt x="164" y="36"/>
                      <a:pt x="165" y="39"/>
                      <a:pt x="165" y="44"/>
                    </a:cubicBezTo>
                    <a:lnTo>
                      <a:pt x="165" y="57"/>
                    </a:lnTo>
                    <a:close/>
                  </a:path>
                </a:pathLst>
              </a:custGeom>
              <a:grpFill/>
              <a:ln>
                <a:noFill/>
              </a:ln>
              <a:extLst/>
            </p:spPr>
            <p:txBody>
              <a:bodyPr/>
              <a:lstStyle/>
              <a:p>
                <a:pPr>
                  <a:defRPr/>
                </a:pPr>
                <a:endParaRPr lang="zh-TW" altLang="en-US" sz="135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58"/>
              <p:cNvSpPr>
                <a:spLocks/>
              </p:cNvSpPr>
              <p:nvPr/>
            </p:nvSpPr>
            <p:spPr bwMode="auto">
              <a:xfrm>
                <a:off x="3277" y="2573"/>
                <a:ext cx="22" cy="27"/>
              </a:xfrm>
              <a:custGeom>
                <a:avLst/>
                <a:gdLst>
                  <a:gd name="T0" fmla="*/ 4 w 9"/>
                  <a:gd name="T1" fmla="*/ 0 h 11"/>
                  <a:gd name="T2" fmla="*/ 1 w 9"/>
                  <a:gd name="T3" fmla="*/ 2 h 11"/>
                  <a:gd name="T4" fmla="*/ 0 w 9"/>
                  <a:gd name="T5" fmla="*/ 6 h 11"/>
                  <a:gd name="T6" fmla="*/ 0 w 9"/>
                  <a:gd name="T7" fmla="*/ 11 h 11"/>
                  <a:gd name="T8" fmla="*/ 9 w 9"/>
                  <a:gd name="T9" fmla="*/ 11 h 11"/>
                  <a:gd name="T10" fmla="*/ 9 w 9"/>
                  <a:gd name="T11" fmla="*/ 6 h 11"/>
                  <a:gd name="T12" fmla="*/ 8 w 9"/>
                  <a:gd name="T13" fmla="*/ 2 h 11"/>
                  <a:gd name="T14" fmla="*/ 4 w 9"/>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4" y="0"/>
                    </a:moveTo>
                    <a:cubicBezTo>
                      <a:pt x="3" y="0"/>
                      <a:pt x="2" y="1"/>
                      <a:pt x="1" y="2"/>
                    </a:cubicBezTo>
                    <a:cubicBezTo>
                      <a:pt x="0" y="2"/>
                      <a:pt x="0" y="4"/>
                      <a:pt x="0" y="6"/>
                    </a:cubicBezTo>
                    <a:cubicBezTo>
                      <a:pt x="0" y="11"/>
                      <a:pt x="0" y="11"/>
                      <a:pt x="0" y="11"/>
                    </a:cubicBezTo>
                    <a:cubicBezTo>
                      <a:pt x="9" y="11"/>
                      <a:pt x="9" y="11"/>
                      <a:pt x="9" y="11"/>
                    </a:cubicBezTo>
                    <a:cubicBezTo>
                      <a:pt x="9" y="6"/>
                      <a:pt x="9" y="6"/>
                      <a:pt x="9" y="6"/>
                    </a:cubicBezTo>
                    <a:cubicBezTo>
                      <a:pt x="9" y="4"/>
                      <a:pt x="8" y="2"/>
                      <a:pt x="8" y="2"/>
                    </a:cubicBezTo>
                    <a:cubicBezTo>
                      <a:pt x="7" y="1"/>
                      <a:pt x="6" y="0"/>
                      <a:pt x="4" y="0"/>
                    </a:cubicBezTo>
                    <a:close/>
                  </a:path>
                </a:pathLst>
              </a:custGeom>
              <a:grpFill/>
              <a:ln>
                <a:noFill/>
              </a:ln>
              <a:extLst/>
            </p:spPr>
            <p:txBody>
              <a:bodyPr/>
              <a:lstStyle/>
              <a:p>
                <a:pPr>
                  <a:defRPr/>
                </a:pPr>
                <a:endParaRPr lang="zh-TW" altLang="en-US" sz="135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59"/>
              <p:cNvSpPr>
                <a:spLocks/>
              </p:cNvSpPr>
              <p:nvPr/>
            </p:nvSpPr>
            <p:spPr bwMode="auto">
              <a:xfrm>
                <a:off x="3196" y="2573"/>
                <a:ext cx="19" cy="84"/>
              </a:xfrm>
              <a:custGeom>
                <a:avLst/>
                <a:gdLst>
                  <a:gd name="T0" fmla="*/ 4 w 8"/>
                  <a:gd name="T1" fmla="*/ 0 h 35"/>
                  <a:gd name="T2" fmla="*/ 2 w 8"/>
                  <a:gd name="T3" fmla="*/ 1 h 35"/>
                  <a:gd name="T4" fmla="*/ 0 w 8"/>
                  <a:gd name="T5" fmla="*/ 2 h 35"/>
                  <a:gd name="T6" fmla="*/ 0 w 8"/>
                  <a:gd name="T7" fmla="*/ 33 h 35"/>
                  <a:gd name="T8" fmla="*/ 2 w 8"/>
                  <a:gd name="T9" fmla="*/ 35 h 35"/>
                  <a:gd name="T10" fmla="*/ 5 w 8"/>
                  <a:gd name="T11" fmla="*/ 35 h 35"/>
                  <a:gd name="T12" fmla="*/ 8 w 8"/>
                  <a:gd name="T13" fmla="*/ 34 h 35"/>
                  <a:gd name="T14" fmla="*/ 8 w 8"/>
                  <a:gd name="T15" fmla="*/ 31 h 35"/>
                  <a:gd name="T16" fmla="*/ 8 w 8"/>
                  <a:gd name="T17" fmla="*/ 5 h 35"/>
                  <a:gd name="T18" fmla="*/ 7 w 8"/>
                  <a:gd name="T19" fmla="*/ 1 h 35"/>
                  <a:gd name="T20" fmla="*/ 4 w 8"/>
                  <a:gd name="T2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35">
                    <a:moveTo>
                      <a:pt x="4" y="0"/>
                    </a:moveTo>
                    <a:cubicBezTo>
                      <a:pt x="4" y="0"/>
                      <a:pt x="3" y="0"/>
                      <a:pt x="2" y="1"/>
                    </a:cubicBezTo>
                    <a:cubicBezTo>
                      <a:pt x="1" y="1"/>
                      <a:pt x="1" y="1"/>
                      <a:pt x="0" y="2"/>
                    </a:cubicBezTo>
                    <a:cubicBezTo>
                      <a:pt x="0" y="33"/>
                      <a:pt x="0" y="33"/>
                      <a:pt x="0" y="33"/>
                    </a:cubicBezTo>
                    <a:cubicBezTo>
                      <a:pt x="1" y="34"/>
                      <a:pt x="2" y="34"/>
                      <a:pt x="2" y="35"/>
                    </a:cubicBezTo>
                    <a:cubicBezTo>
                      <a:pt x="3" y="35"/>
                      <a:pt x="4" y="35"/>
                      <a:pt x="5" y="35"/>
                    </a:cubicBezTo>
                    <a:cubicBezTo>
                      <a:pt x="6" y="35"/>
                      <a:pt x="7" y="35"/>
                      <a:pt x="8" y="34"/>
                    </a:cubicBezTo>
                    <a:cubicBezTo>
                      <a:pt x="8" y="33"/>
                      <a:pt x="8" y="32"/>
                      <a:pt x="8" y="31"/>
                    </a:cubicBezTo>
                    <a:cubicBezTo>
                      <a:pt x="8" y="5"/>
                      <a:pt x="8" y="5"/>
                      <a:pt x="8" y="5"/>
                    </a:cubicBezTo>
                    <a:cubicBezTo>
                      <a:pt x="8" y="3"/>
                      <a:pt x="8" y="2"/>
                      <a:pt x="7" y="1"/>
                    </a:cubicBezTo>
                    <a:cubicBezTo>
                      <a:pt x="7" y="0"/>
                      <a:pt x="6" y="0"/>
                      <a:pt x="4" y="0"/>
                    </a:cubicBezTo>
                    <a:close/>
                  </a:path>
                </a:pathLst>
              </a:custGeom>
              <a:grpFill/>
              <a:ln>
                <a:noFill/>
              </a:ln>
              <a:extLst/>
            </p:spPr>
            <p:txBody>
              <a:bodyPr/>
              <a:lstStyle/>
              <a:p>
                <a:pPr>
                  <a:defRPr/>
                </a:pPr>
                <a:endParaRPr lang="zh-TW" altLang="en-US" sz="135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60"/>
              <p:cNvSpPr>
                <a:spLocks/>
              </p:cNvSpPr>
              <p:nvPr/>
            </p:nvSpPr>
            <p:spPr bwMode="auto">
              <a:xfrm>
                <a:off x="3016" y="2264"/>
                <a:ext cx="101" cy="177"/>
              </a:xfrm>
              <a:custGeom>
                <a:avLst/>
                <a:gdLst>
                  <a:gd name="T0" fmla="*/ 36 w 101"/>
                  <a:gd name="T1" fmla="*/ 177 h 177"/>
                  <a:gd name="T2" fmla="*/ 67 w 101"/>
                  <a:gd name="T3" fmla="*/ 177 h 177"/>
                  <a:gd name="T4" fmla="*/ 67 w 101"/>
                  <a:gd name="T5" fmla="*/ 103 h 177"/>
                  <a:gd name="T6" fmla="*/ 101 w 101"/>
                  <a:gd name="T7" fmla="*/ 0 h 177"/>
                  <a:gd name="T8" fmla="*/ 69 w 101"/>
                  <a:gd name="T9" fmla="*/ 0 h 177"/>
                  <a:gd name="T10" fmla="*/ 53 w 101"/>
                  <a:gd name="T11" fmla="*/ 72 h 177"/>
                  <a:gd name="T12" fmla="*/ 50 w 101"/>
                  <a:gd name="T13" fmla="*/ 72 h 177"/>
                  <a:gd name="T14" fmla="*/ 31 w 101"/>
                  <a:gd name="T15" fmla="*/ 0 h 177"/>
                  <a:gd name="T16" fmla="*/ 0 w 101"/>
                  <a:gd name="T17" fmla="*/ 0 h 177"/>
                  <a:gd name="T18" fmla="*/ 36 w 101"/>
                  <a:gd name="T19" fmla="*/ 108 h 177"/>
                  <a:gd name="T20" fmla="*/ 36 w 101"/>
                  <a:gd name="T21"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77">
                    <a:moveTo>
                      <a:pt x="36" y="177"/>
                    </a:moveTo>
                    <a:lnTo>
                      <a:pt x="67" y="177"/>
                    </a:lnTo>
                    <a:lnTo>
                      <a:pt x="67" y="103"/>
                    </a:lnTo>
                    <a:lnTo>
                      <a:pt x="101" y="0"/>
                    </a:lnTo>
                    <a:lnTo>
                      <a:pt x="69" y="0"/>
                    </a:lnTo>
                    <a:lnTo>
                      <a:pt x="53" y="72"/>
                    </a:lnTo>
                    <a:lnTo>
                      <a:pt x="50" y="72"/>
                    </a:lnTo>
                    <a:lnTo>
                      <a:pt x="31" y="0"/>
                    </a:lnTo>
                    <a:lnTo>
                      <a:pt x="0" y="0"/>
                    </a:lnTo>
                    <a:lnTo>
                      <a:pt x="36" y="108"/>
                    </a:lnTo>
                    <a:lnTo>
                      <a:pt x="36" y="177"/>
                    </a:lnTo>
                    <a:close/>
                  </a:path>
                </a:pathLst>
              </a:custGeom>
              <a:grpFill/>
              <a:ln>
                <a:noFill/>
              </a:ln>
              <a:extLst/>
            </p:spPr>
            <p:txBody>
              <a:bodyPr/>
              <a:lstStyle/>
              <a:p>
                <a:pPr>
                  <a:defRPr/>
                </a:pPr>
                <a:endParaRPr lang="zh-TW" altLang="en-US" sz="135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61"/>
              <p:cNvSpPr>
                <a:spLocks noEditPoints="1"/>
              </p:cNvSpPr>
              <p:nvPr/>
            </p:nvSpPr>
            <p:spPr bwMode="auto">
              <a:xfrm>
                <a:off x="3119" y="2307"/>
                <a:ext cx="79" cy="139"/>
              </a:xfrm>
              <a:custGeom>
                <a:avLst/>
                <a:gdLst>
                  <a:gd name="T0" fmla="*/ 16 w 33"/>
                  <a:gd name="T1" fmla="*/ 58 h 58"/>
                  <a:gd name="T2" fmla="*/ 28 w 33"/>
                  <a:gd name="T3" fmla="*/ 54 h 58"/>
                  <a:gd name="T4" fmla="*/ 33 w 33"/>
                  <a:gd name="T5" fmla="*/ 43 h 58"/>
                  <a:gd name="T6" fmla="*/ 33 w 33"/>
                  <a:gd name="T7" fmla="*/ 14 h 58"/>
                  <a:gd name="T8" fmla="*/ 28 w 33"/>
                  <a:gd name="T9" fmla="*/ 4 h 58"/>
                  <a:gd name="T10" fmla="*/ 17 w 33"/>
                  <a:gd name="T11" fmla="*/ 0 h 58"/>
                  <a:gd name="T12" fmla="*/ 5 w 33"/>
                  <a:gd name="T13" fmla="*/ 4 h 58"/>
                  <a:gd name="T14" fmla="*/ 0 w 33"/>
                  <a:gd name="T15" fmla="*/ 14 h 58"/>
                  <a:gd name="T16" fmla="*/ 0 w 33"/>
                  <a:gd name="T17" fmla="*/ 42 h 58"/>
                  <a:gd name="T18" fmla="*/ 5 w 33"/>
                  <a:gd name="T19" fmla="*/ 53 h 58"/>
                  <a:gd name="T20" fmla="*/ 16 w 33"/>
                  <a:gd name="T21" fmla="*/ 58 h 58"/>
                  <a:gd name="T22" fmla="*/ 12 w 33"/>
                  <a:gd name="T23" fmla="*/ 14 h 58"/>
                  <a:gd name="T24" fmla="*/ 13 w 33"/>
                  <a:gd name="T25" fmla="*/ 11 h 58"/>
                  <a:gd name="T26" fmla="*/ 16 w 33"/>
                  <a:gd name="T27" fmla="*/ 10 h 58"/>
                  <a:gd name="T28" fmla="*/ 20 w 33"/>
                  <a:gd name="T29" fmla="*/ 11 h 58"/>
                  <a:gd name="T30" fmla="*/ 21 w 33"/>
                  <a:gd name="T31" fmla="*/ 14 h 58"/>
                  <a:gd name="T32" fmla="*/ 21 w 33"/>
                  <a:gd name="T33" fmla="*/ 43 h 58"/>
                  <a:gd name="T34" fmla="*/ 20 w 33"/>
                  <a:gd name="T35" fmla="*/ 47 h 58"/>
                  <a:gd name="T36" fmla="*/ 16 w 33"/>
                  <a:gd name="T37" fmla="*/ 48 h 58"/>
                  <a:gd name="T38" fmla="*/ 13 w 33"/>
                  <a:gd name="T39" fmla="*/ 47 h 58"/>
                  <a:gd name="T40" fmla="*/ 12 w 33"/>
                  <a:gd name="T41" fmla="*/ 43 h 58"/>
                  <a:gd name="T42" fmla="*/ 12 w 33"/>
                  <a:gd name="T43"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58">
                    <a:moveTo>
                      <a:pt x="16" y="58"/>
                    </a:moveTo>
                    <a:cubicBezTo>
                      <a:pt x="21" y="58"/>
                      <a:pt x="25" y="56"/>
                      <a:pt x="28" y="54"/>
                    </a:cubicBezTo>
                    <a:cubicBezTo>
                      <a:pt x="31" y="51"/>
                      <a:pt x="33" y="47"/>
                      <a:pt x="33" y="43"/>
                    </a:cubicBezTo>
                    <a:cubicBezTo>
                      <a:pt x="33" y="14"/>
                      <a:pt x="33" y="14"/>
                      <a:pt x="33" y="14"/>
                    </a:cubicBezTo>
                    <a:cubicBezTo>
                      <a:pt x="33" y="10"/>
                      <a:pt x="31" y="7"/>
                      <a:pt x="28" y="4"/>
                    </a:cubicBezTo>
                    <a:cubicBezTo>
                      <a:pt x="25" y="1"/>
                      <a:pt x="21" y="0"/>
                      <a:pt x="17" y="0"/>
                    </a:cubicBezTo>
                    <a:cubicBezTo>
                      <a:pt x="12" y="0"/>
                      <a:pt x="8" y="1"/>
                      <a:pt x="5" y="4"/>
                    </a:cubicBezTo>
                    <a:cubicBezTo>
                      <a:pt x="2" y="6"/>
                      <a:pt x="0" y="10"/>
                      <a:pt x="0" y="14"/>
                    </a:cubicBezTo>
                    <a:cubicBezTo>
                      <a:pt x="0" y="42"/>
                      <a:pt x="0" y="42"/>
                      <a:pt x="0" y="42"/>
                    </a:cubicBezTo>
                    <a:cubicBezTo>
                      <a:pt x="0" y="47"/>
                      <a:pt x="2" y="51"/>
                      <a:pt x="5" y="53"/>
                    </a:cubicBezTo>
                    <a:cubicBezTo>
                      <a:pt x="8" y="56"/>
                      <a:pt x="11" y="58"/>
                      <a:pt x="16" y="58"/>
                    </a:cubicBezTo>
                    <a:close/>
                    <a:moveTo>
                      <a:pt x="12" y="14"/>
                    </a:moveTo>
                    <a:cubicBezTo>
                      <a:pt x="12" y="12"/>
                      <a:pt x="12" y="11"/>
                      <a:pt x="13" y="11"/>
                    </a:cubicBezTo>
                    <a:cubicBezTo>
                      <a:pt x="14" y="10"/>
                      <a:pt x="15" y="10"/>
                      <a:pt x="16" y="10"/>
                    </a:cubicBezTo>
                    <a:cubicBezTo>
                      <a:pt x="18" y="10"/>
                      <a:pt x="19" y="10"/>
                      <a:pt x="20" y="11"/>
                    </a:cubicBezTo>
                    <a:cubicBezTo>
                      <a:pt x="21" y="11"/>
                      <a:pt x="21" y="12"/>
                      <a:pt x="21" y="14"/>
                    </a:cubicBezTo>
                    <a:cubicBezTo>
                      <a:pt x="21" y="43"/>
                      <a:pt x="21" y="43"/>
                      <a:pt x="21" y="43"/>
                    </a:cubicBezTo>
                    <a:cubicBezTo>
                      <a:pt x="21" y="45"/>
                      <a:pt x="21" y="46"/>
                      <a:pt x="20" y="47"/>
                    </a:cubicBezTo>
                    <a:cubicBezTo>
                      <a:pt x="19" y="48"/>
                      <a:pt x="18" y="48"/>
                      <a:pt x="16" y="48"/>
                    </a:cubicBezTo>
                    <a:cubicBezTo>
                      <a:pt x="15" y="48"/>
                      <a:pt x="14" y="48"/>
                      <a:pt x="13" y="47"/>
                    </a:cubicBezTo>
                    <a:cubicBezTo>
                      <a:pt x="12" y="46"/>
                      <a:pt x="12" y="45"/>
                      <a:pt x="12" y="43"/>
                    </a:cubicBezTo>
                    <a:cubicBezTo>
                      <a:pt x="12" y="14"/>
                      <a:pt x="12" y="14"/>
                      <a:pt x="12" y="14"/>
                    </a:cubicBezTo>
                    <a:close/>
                  </a:path>
                </a:pathLst>
              </a:custGeom>
              <a:grpFill/>
              <a:ln>
                <a:noFill/>
              </a:ln>
              <a:extLst/>
            </p:spPr>
            <p:txBody>
              <a:bodyPr/>
              <a:lstStyle/>
              <a:p>
                <a:pPr>
                  <a:defRPr/>
                </a:pPr>
                <a:endParaRPr lang="zh-TW" altLang="en-US" sz="135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62"/>
              <p:cNvSpPr>
                <a:spLocks/>
              </p:cNvSpPr>
              <p:nvPr/>
            </p:nvSpPr>
            <p:spPr bwMode="auto">
              <a:xfrm>
                <a:off x="3220" y="2312"/>
                <a:ext cx="77" cy="132"/>
              </a:xfrm>
              <a:custGeom>
                <a:avLst/>
                <a:gdLst>
                  <a:gd name="T0" fmla="*/ 7 w 32"/>
                  <a:gd name="T1" fmla="*/ 55 h 55"/>
                  <a:gd name="T2" fmla="*/ 14 w 32"/>
                  <a:gd name="T3" fmla="*/ 53 h 55"/>
                  <a:gd name="T4" fmla="*/ 20 w 32"/>
                  <a:gd name="T5" fmla="*/ 48 h 55"/>
                  <a:gd name="T6" fmla="*/ 20 w 32"/>
                  <a:gd name="T7" fmla="*/ 54 h 55"/>
                  <a:gd name="T8" fmla="*/ 32 w 32"/>
                  <a:gd name="T9" fmla="*/ 54 h 55"/>
                  <a:gd name="T10" fmla="*/ 32 w 32"/>
                  <a:gd name="T11" fmla="*/ 0 h 55"/>
                  <a:gd name="T12" fmla="*/ 20 w 32"/>
                  <a:gd name="T13" fmla="*/ 0 h 55"/>
                  <a:gd name="T14" fmla="*/ 20 w 32"/>
                  <a:gd name="T15" fmla="*/ 41 h 55"/>
                  <a:gd name="T16" fmla="*/ 17 w 32"/>
                  <a:gd name="T17" fmla="*/ 44 h 55"/>
                  <a:gd name="T18" fmla="*/ 14 w 32"/>
                  <a:gd name="T19" fmla="*/ 45 h 55"/>
                  <a:gd name="T20" fmla="*/ 12 w 32"/>
                  <a:gd name="T21" fmla="*/ 44 h 55"/>
                  <a:gd name="T22" fmla="*/ 11 w 32"/>
                  <a:gd name="T23" fmla="*/ 41 h 55"/>
                  <a:gd name="T24" fmla="*/ 11 w 32"/>
                  <a:gd name="T25" fmla="*/ 0 h 55"/>
                  <a:gd name="T26" fmla="*/ 0 w 32"/>
                  <a:gd name="T27" fmla="*/ 0 h 55"/>
                  <a:gd name="T28" fmla="*/ 0 w 32"/>
                  <a:gd name="T29" fmla="*/ 45 h 55"/>
                  <a:gd name="T30" fmla="*/ 2 w 32"/>
                  <a:gd name="T31" fmla="*/ 53 h 55"/>
                  <a:gd name="T32" fmla="*/ 7 w 32"/>
                  <a:gd name="T3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55">
                    <a:moveTo>
                      <a:pt x="7" y="55"/>
                    </a:moveTo>
                    <a:cubicBezTo>
                      <a:pt x="10" y="55"/>
                      <a:pt x="12" y="54"/>
                      <a:pt x="14" y="53"/>
                    </a:cubicBezTo>
                    <a:cubicBezTo>
                      <a:pt x="16" y="52"/>
                      <a:pt x="18" y="50"/>
                      <a:pt x="20" y="48"/>
                    </a:cubicBezTo>
                    <a:cubicBezTo>
                      <a:pt x="20" y="54"/>
                      <a:pt x="20" y="54"/>
                      <a:pt x="20" y="54"/>
                    </a:cubicBezTo>
                    <a:cubicBezTo>
                      <a:pt x="32" y="54"/>
                      <a:pt x="32" y="54"/>
                      <a:pt x="32" y="54"/>
                    </a:cubicBezTo>
                    <a:cubicBezTo>
                      <a:pt x="32" y="0"/>
                      <a:pt x="32" y="0"/>
                      <a:pt x="32" y="0"/>
                    </a:cubicBezTo>
                    <a:cubicBezTo>
                      <a:pt x="20" y="0"/>
                      <a:pt x="20" y="0"/>
                      <a:pt x="20" y="0"/>
                    </a:cubicBezTo>
                    <a:cubicBezTo>
                      <a:pt x="20" y="41"/>
                      <a:pt x="20" y="41"/>
                      <a:pt x="20" y="41"/>
                    </a:cubicBezTo>
                    <a:cubicBezTo>
                      <a:pt x="19" y="42"/>
                      <a:pt x="18" y="43"/>
                      <a:pt x="17" y="44"/>
                    </a:cubicBezTo>
                    <a:cubicBezTo>
                      <a:pt x="16" y="45"/>
                      <a:pt x="15" y="45"/>
                      <a:pt x="14" y="45"/>
                    </a:cubicBezTo>
                    <a:cubicBezTo>
                      <a:pt x="13" y="45"/>
                      <a:pt x="12" y="45"/>
                      <a:pt x="12" y="44"/>
                    </a:cubicBezTo>
                    <a:cubicBezTo>
                      <a:pt x="11" y="44"/>
                      <a:pt x="11" y="43"/>
                      <a:pt x="11" y="41"/>
                    </a:cubicBezTo>
                    <a:cubicBezTo>
                      <a:pt x="11" y="0"/>
                      <a:pt x="11" y="0"/>
                      <a:pt x="11" y="0"/>
                    </a:cubicBezTo>
                    <a:cubicBezTo>
                      <a:pt x="0" y="0"/>
                      <a:pt x="0" y="0"/>
                      <a:pt x="0" y="0"/>
                    </a:cubicBezTo>
                    <a:cubicBezTo>
                      <a:pt x="0" y="45"/>
                      <a:pt x="0" y="45"/>
                      <a:pt x="0" y="45"/>
                    </a:cubicBezTo>
                    <a:cubicBezTo>
                      <a:pt x="0" y="48"/>
                      <a:pt x="0" y="51"/>
                      <a:pt x="2" y="53"/>
                    </a:cubicBezTo>
                    <a:cubicBezTo>
                      <a:pt x="3" y="54"/>
                      <a:pt x="5" y="55"/>
                      <a:pt x="7" y="55"/>
                    </a:cubicBezTo>
                    <a:close/>
                  </a:path>
                </a:pathLst>
              </a:custGeom>
              <a:grpFill/>
              <a:ln>
                <a:noFill/>
              </a:ln>
              <a:extLst/>
            </p:spPr>
            <p:txBody>
              <a:bodyPr/>
              <a:lstStyle/>
              <a:p>
                <a:pPr>
                  <a:defRPr/>
                </a:pPr>
                <a:endParaRPr lang="zh-TW" altLang="en-US" sz="135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6646" name="Freeform 85"/>
            <p:cNvSpPr>
              <a:spLocks noChangeAspect="1" noEditPoints="1"/>
            </p:cNvSpPr>
            <p:nvPr/>
          </p:nvSpPr>
          <p:spPr bwMode="auto">
            <a:xfrm>
              <a:off x="6566297" y="2545160"/>
              <a:ext cx="271463" cy="270272"/>
            </a:xfrm>
            <a:custGeom>
              <a:avLst/>
              <a:gdLst>
                <a:gd name="T0" fmla="*/ 2147483647 w 199"/>
                <a:gd name="T1" fmla="*/ 0 h 198"/>
                <a:gd name="T2" fmla="*/ 2147483647 w 199"/>
                <a:gd name="T3" fmla="*/ 0 h 198"/>
                <a:gd name="T4" fmla="*/ 0 w 199"/>
                <a:gd name="T5" fmla="*/ 2147483647 h 198"/>
                <a:gd name="T6" fmla="*/ 0 w 199"/>
                <a:gd name="T7" fmla="*/ 2147483647 h 198"/>
                <a:gd name="T8" fmla="*/ 0 w 199"/>
                <a:gd name="T9" fmla="*/ 2147483647 h 198"/>
                <a:gd name="T10" fmla="*/ 2147483647 w 199"/>
                <a:gd name="T11" fmla="*/ 2147483647 h 198"/>
                <a:gd name="T12" fmla="*/ 2147483647 w 199"/>
                <a:gd name="T13" fmla="*/ 2147483647 h 198"/>
                <a:gd name="T14" fmla="*/ 2147483647 w 199"/>
                <a:gd name="T15" fmla="*/ 2147483647 h 198"/>
                <a:gd name="T16" fmla="*/ 2147483647 w 199"/>
                <a:gd name="T17" fmla="*/ 2147483647 h 198"/>
                <a:gd name="T18" fmla="*/ 2147483647 w 199"/>
                <a:gd name="T19" fmla="*/ 2147483647 h 198"/>
                <a:gd name="T20" fmla="*/ 2147483647 w 199"/>
                <a:gd name="T21" fmla="*/ 0 h 198"/>
                <a:gd name="T22" fmla="*/ 2147483647 w 199"/>
                <a:gd name="T23" fmla="*/ 2147483647 h 198"/>
                <a:gd name="T24" fmla="*/ 2147483647 w 199"/>
                <a:gd name="T25" fmla="*/ 2147483647 h 198"/>
                <a:gd name="T26" fmla="*/ 2147483647 w 199"/>
                <a:gd name="T27" fmla="*/ 2147483647 h 198"/>
                <a:gd name="T28" fmla="*/ 2147483647 w 199"/>
                <a:gd name="T29" fmla="*/ 2147483647 h 198"/>
                <a:gd name="T30" fmla="*/ 2147483647 w 199"/>
                <a:gd name="T31" fmla="*/ 2147483647 h 198"/>
                <a:gd name="T32" fmla="*/ 2147483647 w 199"/>
                <a:gd name="T33" fmla="*/ 2147483647 h 198"/>
                <a:gd name="T34" fmla="*/ 2147483647 w 199"/>
                <a:gd name="T35" fmla="*/ 2147483647 h 198"/>
                <a:gd name="T36" fmla="*/ 2147483647 w 199"/>
                <a:gd name="T37" fmla="*/ 2147483647 h 198"/>
                <a:gd name="T38" fmla="*/ 2147483647 w 199"/>
                <a:gd name="T39" fmla="*/ 2147483647 h 198"/>
                <a:gd name="T40" fmla="*/ 2147483647 w 199"/>
                <a:gd name="T41" fmla="*/ 2147483647 h 198"/>
                <a:gd name="T42" fmla="*/ 2147483647 w 199"/>
                <a:gd name="T43" fmla="*/ 2147483647 h 198"/>
                <a:gd name="T44" fmla="*/ 2147483647 w 199"/>
                <a:gd name="T45" fmla="*/ 2147483647 h 198"/>
                <a:gd name="T46" fmla="*/ 2147483647 w 199"/>
                <a:gd name="T47" fmla="*/ 2147483647 h 198"/>
                <a:gd name="T48" fmla="*/ 2147483647 w 199"/>
                <a:gd name="T49" fmla="*/ 2147483647 h 198"/>
                <a:gd name="T50" fmla="*/ 2147483647 w 199"/>
                <a:gd name="T51" fmla="*/ 2147483647 h 198"/>
                <a:gd name="T52" fmla="*/ 2147483647 w 199"/>
                <a:gd name="T53" fmla="*/ 2147483647 h 198"/>
                <a:gd name="T54" fmla="*/ 2147483647 w 199"/>
                <a:gd name="T55" fmla="*/ 2147483647 h 198"/>
                <a:gd name="T56" fmla="*/ 2147483647 w 199"/>
                <a:gd name="T57" fmla="*/ 2147483647 h 198"/>
                <a:gd name="T58" fmla="*/ 2147483647 w 199"/>
                <a:gd name="T59" fmla="*/ 2147483647 h 198"/>
                <a:gd name="T60" fmla="*/ 2147483647 w 199"/>
                <a:gd name="T61" fmla="*/ 2147483647 h 198"/>
                <a:gd name="T62" fmla="*/ 2147483647 w 199"/>
                <a:gd name="T63" fmla="*/ 2147483647 h 198"/>
                <a:gd name="T64" fmla="*/ 2147483647 w 199"/>
                <a:gd name="T65" fmla="*/ 2147483647 h 198"/>
                <a:gd name="T66" fmla="*/ 2147483647 w 199"/>
                <a:gd name="T67" fmla="*/ 2147483647 h 198"/>
                <a:gd name="T68" fmla="*/ 2147483647 w 199"/>
                <a:gd name="T69" fmla="*/ 2147483647 h 198"/>
                <a:gd name="T70" fmla="*/ 2147483647 w 199"/>
                <a:gd name="T71" fmla="*/ 2147483647 h 198"/>
                <a:gd name="T72" fmla="*/ 2147483647 w 199"/>
                <a:gd name="T73" fmla="*/ 2147483647 h 1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99" h="198">
                  <a:moveTo>
                    <a:pt x="160" y="0"/>
                  </a:moveTo>
                  <a:cubicBezTo>
                    <a:pt x="39" y="0"/>
                    <a:pt x="39" y="0"/>
                    <a:pt x="39" y="0"/>
                  </a:cubicBezTo>
                  <a:cubicBezTo>
                    <a:pt x="17" y="0"/>
                    <a:pt x="0" y="17"/>
                    <a:pt x="0" y="38"/>
                  </a:cubicBezTo>
                  <a:cubicBezTo>
                    <a:pt x="0" y="79"/>
                    <a:pt x="0" y="79"/>
                    <a:pt x="0" y="79"/>
                  </a:cubicBezTo>
                  <a:cubicBezTo>
                    <a:pt x="0" y="160"/>
                    <a:pt x="0" y="160"/>
                    <a:pt x="0" y="160"/>
                  </a:cubicBezTo>
                  <a:cubicBezTo>
                    <a:pt x="0" y="181"/>
                    <a:pt x="17" y="198"/>
                    <a:pt x="39" y="198"/>
                  </a:cubicBezTo>
                  <a:cubicBezTo>
                    <a:pt x="160" y="198"/>
                    <a:pt x="160" y="198"/>
                    <a:pt x="160" y="198"/>
                  </a:cubicBezTo>
                  <a:cubicBezTo>
                    <a:pt x="181" y="198"/>
                    <a:pt x="199" y="181"/>
                    <a:pt x="199" y="160"/>
                  </a:cubicBezTo>
                  <a:cubicBezTo>
                    <a:pt x="199" y="79"/>
                    <a:pt x="199" y="79"/>
                    <a:pt x="199" y="79"/>
                  </a:cubicBezTo>
                  <a:cubicBezTo>
                    <a:pt x="199" y="38"/>
                    <a:pt x="199" y="38"/>
                    <a:pt x="199" y="38"/>
                  </a:cubicBezTo>
                  <a:cubicBezTo>
                    <a:pt x="199" y="17"/>
                    <a:pt x="181" y="0"/>
                    <a:pt x="160" y="0"/>
                  </a:cubicBezTo>
                  <a:close/>
                  <a:moveTo>
                    <a:pt x="171" y="23"/>
                  </a:moveTo>
                  <a:cubicBezTo>
                    <a:pt x="176" y="23"/>
                    <a:pt x="176" y="23"/>
                    <a:pt x="176" y="23"/>
                  </a:cubicBezTo>
                  <a:cubicBezTo>
                    <a:pt x="176" y="27"/>
                    <a:pt x="176" y="27"/>
                    <a:pt x="176" y="27"/>
                  </a:cubicBezTo>
                  <a:cubicBezTo>
                    <a:pt x="176" y="56"/>
                    <a:pt x="176" y="56"/>
                    <a:pt x="176" y="56"/>
                  </a:cubicBezTo>
                  <a:cubicBezTo>
                    <a:pt x="142" y="56"/>
                    <a:pt x="142" y="56"/>
                    <a:pt x="142" y="56"/>
                  </a:cubicBezTo>
                  <a:cubicBezTo>
                    <a:pt x="142" y="23"/>
                    <a:pt x="142" y="23"/>
                    <a:pt x="142" y="23"/>
                  </a:cubicBezTo>
                  <a:lnTo>
                    <a:pt x="171" y="23"/>
                  </a:lnTo>
                  <a:close/>
                  <a:moveTo>
                    <a:pt x="71" y="79"/>
                  </a:moveTo>
                  <a:cubicBezTo>
                    <a:pt x="77" y="70"/>
                    <a:pt x="88" y="64"/>
                    <a:pt x="99" y="64"/>
                  </a:cubicBezTo>
                  <a:cubicBezTo>
                    <a:pt x="111" y="64"/>
                    <a:pt x="121" y="70"/>
                    <a:pt x="128" y="79"/>
                  </a:cubicBezTo>
                  <a:cubicBezTo>
                    <a:pt x="132" y="84"/>
                    <a:pt x="134" y="91"/>
                    <a:pt x="134" y="99"/>
                  </a:cubicBezTo>
                  <a:cubicBezTo>
                    <a:pt x="134" y="118"/>
                    <a:pt x="119" y="134"/>
                    <a:pt x="99" y="134"/>
                  </a:cubicBezTo>
                  <a:cubicBezTo>
                    <a:pt x="80" y="134"/>
                    <a:pt x="65" y="118"/>
                    <a:pt x="65" y="99"/>
                  </a:cubicBezTo>
                  <a:cubicBezTo>
                    <a:pt x="65" y="91"/>
                    <a:pt x="67" y="84"/>
                    <a:pt x="71" y="79"/>
                  </a:cubicBezTo>
                  <a:close/>
                  <a:moveTo>
                    <a:pt x="179" y="160"/>
                  </a:moveTo>
                  <a:cubicBezTo>
                    <a:pt x="179" y="170"/>
                    <a:pt x="171" y="179"/>
                    <a:pt x="160" y="179"/>
                  </a:cubicBezTo>
                  <a:cubicBezTo>
                    <a:pt x="39" y="179"/>
                    <a:pt x="39" y="179"/>
                    <a:pt x="39" y="179"/>
                  </a:cubicBezTo>
                  <a:cubicBezTo>
                    <a:pt x="28" y="179"/>
                    <a:pt x="20" y="170"/>
                    <a:pt x="20" y="160"/>
                  </a:cubicBezTo>
                  <a:cubicBezTo>
                    <a:pt x="20" y="79"/>
                    <a:pt x="20" y="79"/>
                    <a:pt x="20" y="79"/>
                  </a:cubicBezTo>
                  <a:cubicBezTo>
                    <a:pt x="49" y="79"/>
                    <a:pt x="49" y="79"/>
                    <a:pt x="49" y="79"/>
                  </a:cubicBezTo>
                  <a:cubicBezTo>
                    <a:pt x="47" y="85"/>
                    <a:pt x="45" y="92"/>
                    <a:pt x="45" y="99"/>
                  </a:cubicBezTo>
                  <a:cubicBezTo>
                    <a:pt x="45" y="129"/>
                    <a:pt x="70" y="153"/>
                    <a:pt x="99" y="153"/>
                  </a:cubicBezTo>
                  <a:cubicBezTo>
                    <a:pt x="129" y="153"/>
                    <a:pt x="154" y="129"/>
                    <a:pt x="154" y="99"/>
                  </a:cubicBezTo>
                  <a:cubicBezTo>
                    <a:pt x="154" y="92"/>
                    <a:pt x="152" y="85"/>
                    <a:pt x="150" y="79"/>
                  </a:cubicBezTo>
                  <a:cubicBezTo>
                    <a:pt x="179" y="79"/>
                    <a:pt x="179" y="79"/>
                    <a:pt x="179" y="79"/>
                  </a:cubicBezTo>
                  <a:lnTo>
                    <a:pt x="179" y="1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3" name="TextBox 57"/>
          <p:cNvSpPr txBox="1"/>
          <p:nvPr/>
        </p:nvSpPr>
        <p:spPr bwMode="auto">
          <a:xfrm>
            <a:off x="326231" y="2013650"/>
            <a:ext cx="2005013" cy="452432"/>
          </a:xfrm>
          <a:prstGeom prst="rect">
            <a:avLst/>
          </a:prstGeom>
          <a:noFill/>
        </p:spPr>
        <p:txBody>
          <a:bodyPr>
            <a:spAutoFit/>
          </a:bodyP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TextBox 57"/>
          <p:cNvSpPr txBox="1"/>
          <p:nvPr/>
        </p:nvSpPr>
        <p:spPr bwMode="auto">
          <a:xfrm>
            <a:off x="326231" y="2787556"/>
            <a:ext cx="2005013" cy="452432"/>
          </a:xfrm>
          <a:prstGeom prst="rect">
            <a:avLst/>
          </a:prstGeom>
          <a:noFill/>
        </p:spPr>
        <p:txBody>
          <a:bodyPr>
            <a:spAutoFit/>
          </a:bodyP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TextBox 57"/>
          <p:cNvSpPr txBox="1"/>
          <p:nvPr/>
        </p:nvSpPr>
        <p:spPr bwMode="auto">
          <a:xfrm>
            <a:off x="326231" y="3560272"/>
            <a:ext cx="2005013" cy="452432"/>
          </a:xfrm>
          <a:prstGeom prst="rect">
            <a:avLst/>
          </a:prstGeom>
          <a:noFill/>
        </p:spPr>
        <p:txBody>
          <a:bodyPr>
            <a:spAutoFit/>
          </a:bodyP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TextBox 57"/>
          <p:cNvSpPr txBox="1"/>
          <p:nvPr/>
        </p:nvSpPr>
        <p:spPr bwMode="auto">
          <a:xfrm>
            <a:off x="2384822" y="2013650"/>
            <a:ext cx="2005013" cy="452432"/>
          </a:xfrm>
          <a:prstGeom prst="rect">
            <a:avLst/>
          </a:prstGeom>
          <a:noFill/>
        </p:spPr>
        <p:txBody>
          <a:bodyPr>
            <a:spAutoFit/>
          </a:bodyP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57"/>
          <p:cNvSpPr txBox="1"/>
          <p:nvPr/>
        </p:nvSpPr>
        <p:spPr bwMode="auto">
          <a:xfrm>
            <a:off x="2384822" y="2787556"/>
            <a:ext cx="2005013" cy="452432"/>
          </a:xfrm>
          <a:prstGeom prst="rect">
            <a:avLst/>
          </a:prstGeom>
          <a:noFill/>
        </p:spPr>
        <p:txBody>
          <a:bodyPr>
            <a:spAutoFit/>
          </a:bodyP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TextBox 57"/>
          <p:cNvSpPr txBox="1"/>
          <p:nvPr/>
        </p:nvSpPr>
        <p:spPr bwMode="auto">
          <a:xfrm>
            <a:off x="2384822" y="3560272"/>
            <a:ext cx="2005013" cy="452432"/>
          </a:xfrm>
          <a:prstGeom prst="rect">
            <a:avLst/>
          </a:prstGeom>
          <a:noFill/>
        </p:spPr>
        <p:txBody>
          <a:bodyPr>
            <a:spAutoFit/>
          </a:bodyP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06444537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0-#ppt_w/2"/>
                                          </p:val>
                                        </p:tav>
                                        <p:tav tm="100000">
                                          <p:val>
                                            <p:strVal val="#ppt_x"/>
                                          </p:val>
                                        </p:tav>
                                      </p:tavLst>
                                    </p:anim>
                                    <p:anim calcmode="lin" valueType="num">
                                      <p:cBhvr additive="base">
                                        <p:cTn id="24" dur="500" fill="hold"/>
                                        <p:tgtEl>
                                          <p:spTgt spid="4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0-#ppt_w/2"/>
                                          </p:val>
                                        </p:tav>
                                        <p:tav tm="100000">
                                          <p:val>
                                            <p:strVal val="#ppt_x"/>
                                          </p:val>
                                        </p:tav>
                                      </p:tavLst>
                                    </p:anim>
                                    <p:anim calcmode="lin" valueType="num">
                                      <p:cBhvr additive="base">
                                        <p:cTn id="28" dur="500" fill="hold"/>
                                        <p:tgtEl>
                                          <p:spTgt spid="4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0-#ppt_w/2"/>
                                          </p:val>
                                        </p:tav>
                                        <p:tav tm="100000">
                                          <p:val>
                                            <p:strVal val="#ppt_x"/>
                                          </p:val>
                                        </p:tav>
                                      </p:tavLst>
                                    </p:anim>
                                    <p:anim calcmode="lin" valueType="num">
                                      <p:cBhvr additive="base">
                                        <p:cTn id="32" dur="500" fill="hold"/>
                                        <p:tgtEl>
                                          <p:spTgt spid="4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0-#ppt_w/2"/>
                                          </p:val>
                                        </p:tav>
                                        <p:tav tm="100000">
                                          <p:val>
                                            <p:strVal val="#ppt_x"/>
                                          </p:val>
                                        </p:tav>
                                      </p:tavLst>
                                    </p:anim>
                                    <p:anim calcmode="lin" valueType="num">
                                      <p:cBhvr additive="base">
                                        <p:cTn id="36" dur="500" fill="hold"/>
                                        <p:tgtEl>
                                          <p:spTgt spid="4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0-#ppt_w/2"/>
                                          </p:val>
                                        </p:tav>
                                        <p:tav tm="100000">
                                          <p:val>
                                            <p:strVal val="#ppt_x"/>
                                          </p:val>
                                        </p:tav>
                                      </p:tavLst>
                                    </p:anim>
                                    <p:anim calcmode="lin" valueType="num">
                                      <p:cBhvr additive="base">
                                        <p:cTn id="40"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val 5"/>
          <p:cNvSpPr/>
          <p:nvPr/>
        </p:nvSpPr>
        <p:spPr>
          <a:xfrm>
            <a:off x="764835" y="1468981"/>
            <a:ext cx="692870" cy="693084"/>
          </a:xfrm>
          <a:prstGeom prst="ellipse">
            <a:avLst/>
          </a:prstGeom>
          <a:solidFill>
            <a:schemeClr val="accent1"/>
          </a:solidFill>
          <a:ln w="25400" cap="flat" cmpd="sng" algn="ctr">
            <a:noFill/>
            <a:prstDash val="solid"/>
          </a:ln>
          <a:effectLst/>
        </p:spPr>
        <p:txBody>
          <a:bodyPr lIns="68580" tIns="34290" rIns="68580" bIns="34290" rtlCol="0" anchor="ctr"/>
          <a:lstStyle/>
          <a:p>
            <a:pPr algn="ctr">
              <a:defRPr/>
            </a:pPr>
            <a:endParaRPr lang="id-ID" sz="2400" kern="0" dirty="0">
              <a:solidFill>
                <a:prstClr val="white"/>
              </a:solidFill>
              <a:latin typeface="微软雅黑" panose="020B0503020204020204" pitchFamily="34" charset="-122"/>
              <a:ea typeface="微软雅黑" panose="020B0503020204020204" pitchFamily="34" charset="-122"/>
            </a:endParaRPr>
          </a:p>
        </p:txBody>
      </p:sp>
      <p:sp>
        <p:nvSpPr>
          <p:cNvPr id="105" name="TextBox 6"/>
          <p:cNvSpPr txBox="1"/>
          <p:nvPr/>
        </p:nvSpPr>
        <p:spPr>
          <a:xfrm>
            <a:off x="1511660" y="1312404"/>
            <a:ext cx="1061829" cy="253916"/>
          </a:xfrm>
          <a:prstGeom prst="rect">
            <a:avLst/>
          </a:prstGeom>
          <a:noFill/>
        </p:spPr>
        <p:txBody>
          <a:bodyPr wrap="none" lIns="68580" tIns="34290" rIns="68580" bIns="34290" rtlCol="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rPr>
              <a:t>单击添加标题</a:t>
            </a:r>
            <a:endParaRPr lang="en-US" altLang="zh-CN" sz="1200" kern="0" dirty="0">
              <a:solidFill>
                <a:schemeClr val="bg1"/>
              </a:solidFill>
              <a:latin typeface="微软雅黑" panose="020B0503020204020204" pitchFamily="34" charset="-122"/>
              <a:ea typeface="微软雅黑" panose="020B0503020204020204" pitchFamily="34" charset="-122"/>
            </a:endParaRPr>
          </a:p>
        </p:txBody>
      </p:sp>
      <p:sp>
        <p:nvSpPr>
          <p:cNvPr id="106" name="Rectangle 7"/>
          <p:cNvSpPr/>
          <p:nvPr/>
        </p:nvSpPr>
        <p:spPr>
          <a:xfrm>
            <a:off x="1504349" y="1599431"/>
            <a:ext cx="2817315" cy="484748"/>
          </a:xfrm>
          <a:prstGeom prst="rect">
            <a:avLst/>
          </a:prstGeom>
        </p:spPr>
        <p:txBody>
          <a:bodyPr wrap="square" lIns="68580" tIns="34290" rIns="68580" bIns="34290">
            <a:spAutoFit/>
          </a:bodyPr>
          <a:lstStyle/>
          <a:p>
            <a:r>
              <a:rPr lang="zh-CN" altLang="en-US" sz="9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字以内</a:t>
            </a:r>
            <a:endParaRPr lang="id-ID" sz="900" dirty="0">
              <a:solidFill>
                <a:schemeClr val="bg1"/>
              </a:solidFill>
              <a:latin typeface="微软雅黑" panose="020B0503020204020204" pitchFamily="34" charset="-122"/>
              <a:ea typeface="微软雅黑" panose="020B0503020204020204" pitchFamily="34" charset="-122"/>
            </a:endParaRPr>
          </a:p>
        </p:txBody>
      </p:sp>
      <p:sp>
        <p:nvSpPr>
          <p:cNvPr id="107" name="Oval 10"/>
          <p:cNvSpPr/>
          <p:nvPr/>
        </p:nvSpPr>
        <p:spPr>
          <a:xfrm>
            <a:off x="764835" y="2450011"/>
            <a:ext cx="692870" cy="693084"/>
          </a:xfrm>
          <a:prstGeom prst="ellipse">
            <a:avLst/>
          </a:prstGeom>
          <a:solidFill>
            <a:schemeClr val="accent3"/>
          </a:solidFill>
          <a:ln w="25400" cap="flat" cmpd="sng" algn="ctr">
            <a:noFill/>
            <a:prstDash val="solid"/>
          </a:ln>
          <a:effectLst/>
        </p:spPr>
        <p:txBody>
          <a:bodyPr lIns="68580" tIns="34290" rIns="68580" bIns="34290" rtlCol="0" anchor="ctr"/>
          <a:lstStyle/>
          <a:p>
            <a:pPr algn="ctr">
              <a:defRPr/>
            </a:pPr>
            <a:endParaRPr lang="id-ID" sz="2400" kern="0" dirty="0">
              <a:solidFill>
                <a:prstClr val="white"/>
              </a:solidFill>
              <a:latin typeface="微软雅黑" panose="020B0503020204020204" pitchFamily="34" charset="-122"/>
              <a:ea typeface="微软雅黑" panose="020B0503020204020204" pitchFamily="34" charset="-122"/>
            </a:endParaRPr>
          </a:p>
        </p:txBody>
      </p:sp>
      <p:sp>
        <p:nvSpPr>
          <p:cNvPr id="108" name="TextBox 11"/>
          <p:cNvSpPr txBox="1"/>
          <p:nvPr/>
        </p:nvSpPr>
        <p:spPr>
          <a:xfrm>
            <a:off x="1511660" y="2293435"/>
            <a:ext cx="1061829" cy="253916"/>
          </a:xfrm>
          <a:prstGeom prst="rect">
            <a:avLst/>
          </a:prstGeom>
          <a:noFill/>
        </p:spPr>
        <p:txBody>
          <a:bodyPr wrap="none" lIns="68580" tIns="34290" rIns="68580" bIns="34290" rtlCol="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rPr>
              <a:t>单击添加标题</a:t>
            </a:r>
            <a:endParaRPr lang="en-US" altLang="zh-CN" sz="1200" kern="0" dirty="0">
              <a:solidFill>
                <a:schemeClr val="bg1"/>
              </a:solidFill>
              <a:latin typeface="微软雅黑" panose="020B0503020204020204" pitchFamily="34" charset="-122"/>
              <a:ea typeface="微软雅黑" panose="020B0503020204020204" pitchFamily="34" charset="-122"/>
            </a:endParaRPr>
          </a:p>
        </p:txBody>
      </p:sp>
      <p:sp>
        <p:nvSpPr>
          <p:cNvPr id="109" name="Rectangle 12"/>
          <p:cNvSpPr/>
          <p:nvPr/>
        </p:nvSpPr>
        <p:spPr>
          <a:xfrm>
            <a:off x="1504349" y="2580462"/>
            <a:ext cx="2817315" cy="484748"/>
          </a:xfrm>
          <a:prstGeom prst="rect">
            <a:avLst/>
          </a:prstGeom>
        </p:spPr>
        <p:txBody>
          <a:bodyPr wrap="square" lIns="68580" tIns="34290" rIns="68580" bIns="34290">
            <a:spAutoFit/>
          </a:bodyPr>
          <a:lstStyle/>
          <a:p>
            <a:r>
              <a:rPr lang="zh-CN" altLang="en-US" sz="9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字以内</a:t>
            </a:r>
            <a:endParaRPr lang="id-ID" sz="900" dirty="0">
              <a:solidFill>
                <a:schemeClr val="bg1"/>
              </a:solidFill>
              <a:latin typeface="微软雅黑" panose="020B0503020204020204" pitchFamily="34" charset="-122"/>
              <a:ea typeface="微软雅黑" panose="020B0503020204020204" pitchFamily="34" charset="-122"/>
            </a:endParaRPr>
          </a:p>
        </p:txBody>
      </p:sp>
      <p:sp>
        <p:nvSpPr>
          <p:cNvPr id="110" name="Oval 13"/>
          <p:cNvSpPr/>
          <p:nvPr/>
        </p:nvSpPr>
        <p:spPr>
          <a:xfrm>
            <a:off x="764835" y="3430070"/>
            <a:ext cx="692870" cy="693084"/>
          </a:xfrm>
          <a:prstGeom prst="ellipse">
            <a:avLst/>
          </a:prstGeom>
          <a:solidFill>
            <a:schemeClr val="accent1"/>
          </a:solidFill>
          <a:ln w="25400" cap="flat" cmpd="sng" algn="ctr">
            <a:noFill/>
            <a:prstDash val="solid"/>
          </a:ln>
          <a:effectLst/>
        </p:spPr>
        <p:txBody>
          <a:bodyPr lIns="68580" tIns="34290" rIns="68580" bIns="34290" rtlCol="0" anchor="ctr"/>
          <a:lstStyle/>
          <a:p>
            <a:pPr algn="ctr">
              <a:defRPr/>
            </a:pPr>
            <a:endParaRPr lang="id-ID" sz="2400" kern="0" dirty="0">
              <a:solidFill>
                <a:prstClr val="white"/>
              </a:solidFill>
              <a:latin typeface="微软雅黑" panose="020B0503020204020204" pitchFamily="34" charset="-122"/>
              <a:ea typeface="微软雅黑" panose="020B0503020204020204" pitchFamily="34" charset="-122"/>
            </a:endParaRPr>
          </a:p>
        </p:txBody>
      </p:sp>
      <p:sp>
        <p:nvSpPr>
          <p:cNvPr id="111" name="TextBox 14"/>
          <p:cNvSpPr txBox="1"/>
          <p:nvPr/>
        </p:nvSpPr>
        <p:spPr>
          <a:xfrm>
            <a:off x="1588604" y="3249171"/>
            <a:ext cx="1061829" cy="253916"/>
          </a:xfrm>
          <a:prstGeom prst="rect">
            <a:avLst/>
          </a:prstGeom>
          <a:noFill/>
        </p:spPr>
        <p:txBody>
          <a:bodyPr wrap="none" lIns="68580" tIns="34290" rIns="68580" bIns="34290" rtlCol="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rPr>
              <a:t>单击添加标题</a:t>
            </a:r>
            <a:endParaRPr lang="en-US" altLang="zh-CN" sz="1200" kern="0" dirty="0">
              <a:solidFill>
                <a:schemeClr val="bg1"/>
              </a:solidFill>
              <a:latin typeface="微软雅黑" panose="020B0503020204020204" pitchFamily="34" charset="-122"/>
              <a:ea typeface="微软雅黑" panose="020B0503020204020204" pitchFamily="34" charset="-122"/>
            </a:endParaRPr>
          </a:p>
        </p:txBody>
      </p:sp>
      <p:sp>
        <p:nvSpPr>
          <p:cNvPr id="112" name="Rectangle 15"/>
          <p:cNvSpPr/>
          <p:nvPr/>
        </p:nvSpPr>
        <p:spPr>
          <a:xfrm>
            <a:off x="1504349" y="3560519"/>
            <a:ext cx="2817315" cy="484748"/>
          </a:xfrm>
          <a:prstGeom prst="rect">
            <a:avLst/>
          </a:prstGeom>
        </p:spPr>
        <p:txBody>
          <a:bodyPr wrap="square" lIns="68580" tIns="34290" rIns="68580" bIns="34290">
            <a:spAutoFit/>
          </a:bodyPr>
          <a:lstStyle/>
          <a:p>
            <a:r>
              <a:rPr lang="zh-CN" altLang="en-US" sz="9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字以内</a:t>
            </a:r>
            <a:endParaRPr lang="id-ID" sz="900" dirty="0">
              <a:solidFill>
                <a:schemeClr val="bg1"/>
              </a:solidFill>
              <a:latin typeface="微软雅黑" panose="020B0503020204020204" pitchFamily="34" charset="-122"/>
              <a:ea typeface="微软雅黑" panose="020B0503020204020204" pitchFamily="34" charset="-122"/>
            </a:endParaRPr>
          </a:p>
        </p:txBody>
      </p:sp>
      <p:sp>
        <p:nvSpPr>
          <p:cNvPr id="113" name="Oval 16"/>
          <p:cNvSpPr/>
          <p:nvPr/>
        </p:nvSpPr>
        <p:spPr>
          <a:xfrm>
            <a:off x="4909795" y="1468981"/>
            <a:ext cx="692870" cy="693084"/>
          </a:xfrm>
          <a:prstGeom prst="ellipse">
            <a:avLst/>
          </a:prstGeom>
          <a:solidFill>
            <a:schemeClr val="accent2"/>
          </a:solidFill>
          <a:ln w="25400" cap="flat" cmpd="sng" algn="ctr">
            <a:noFill/>
            <a:prstDash val="solid"/>
          </a:ln>
          <a:effectLst/>
        </p:spPr>
        <p:txBody>
          <a:bodyPr lIns="68580" tIns="34290" rIns="68580" bIns="34290" rtlCol="0" anchor="ctr"/>
          <a:lstStyle/>
          <a:p>
            <a:pPr algn="ctr">
              <a:defRPr/>
            </a:pPr>
            <a:endParaRPr lang="id-ID" sz="2400" kern="0" dirty="0">
              <a:solidFill>
                <a:prstClr val="white"/>
              </a:solidFill>
              <a:latin typeface="微软雅黑" panose="020B0503020204020204" pitchFamily="34" charset="-122"/>
              <a:ea typeface="微软雅黑" panose="020B0503020204020204" pitchFamily="34" charset="-122"/>
            </a:endParaRPr>
          </a:p>
        </p:txBody>
      </p:sp>
      <p:sp>
        <p:nvSpPr>
          <p:cNvPr id="114" name="TextBox 17"/>
          <p:cNvSpPr txBox="1"/>
          <p:nvPr/>
        </p:nvSpPr>
        <p:spPr>
          <a:xfrm>
            <a:off x="5688124" y="1312404"/>
            <a:ext cx="1061829" cy="253916"/>
          </a:xfrm>
          <a:prstGeom prst="rect">
            <a:avLst/>
          </a:prstGeom>
          <a:noFill/>
        </p:spPr>
        <p:txBody>
          <a:bodyPr wrap="none" lIns="68580" tIns="34290" rIns="68580" bIns="34290" rtlCol="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rPr>
              <a:t>单击添加标题</a:t>
            </a:r>
            <a:endParaRPr lang="en-US" altLang="zh-CN" sz="1200" kern="0" dirty="0">
              <a:solidFill>
                <a:schemeClr val="bg1"/>
              </a:solidFill>
              <a:latin typeface="微软雅黑" panose="020B0503020204020204" pitchFamily="34" charset="-122"/>
              <a:ea typeface="微软雅黑" panose="020B0503020204020204" pitchFamily="34" charset="-122"/>
            </a:endParaRPr>
          </a:p>
        </p:txBody>
      </p:sp>
      <p:sp>
        <p:nvSpPr>
          <p:cNvPr id="115" name="Rectangle 18"/>
          <p:cNvSpPr/>
          <p:nvPr/>
        </p:nvSpPr>
        <p:spPr>
          <a:xfrm>
            <a:off x="5665656" y="1599431"/>
            <a:ext cx="2967536" cy="484748"/>
          </a:xfrm>
          <a:prstGeom prst="rect">
            <a:avLst/>
          </a:prstGeom>
        </p:spPr>
        <p:txBody>
          <a:bodyPr wrap="square" lIns="68580" tIns="34290" rIns="68580" bIns="34290">
            <a:spAutoFit/>
          </a:bodyPr>
          <a:lstStyle/>
          <a:p>
            <a:r>
              <a:rPr lang="zh-CN" altLang="en-US" sz="9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字以内</a:t>
            </a:r>
            <a:endParaRPr lang="id-ID" sz="900" dirty="0">
              <a:solidFill>
                <a:schemeClr val="bg1"/>
              </a:solidFill>
              <a:latin typeface="微软雅黑" panose="020B0503020204020204" pitchFamily="34" charset="-122"/>
              <a:ea typeface="微软雅黑" panose="020B0503020204020204" pitchFamily="34" charset="-122"/>
            </a:endParaRPr>
          </a:p>
        </p:txBody>
      </p:sp>
      <p:sp>
        <p:nvSpPr>
          <p:cNvPr id="116" name="Oval 19"/>
          <p:cNvSpPr/>
          <p:nvPr/>
        </p:nvSpPr>
        <p:spPr>
          <a:xfrm>
            <a:off x="4926143" y="2450011"/>
            <a:ext cx="692870" cy="693084"/>
          </a:xfrm>
          <a:prstGeom prst="ellipse">
            <a:avLst/>
          </a:prstGeom>
          <a:solidFill>
            <a:schemeClr val="accent4"/>
          </a:solidFill>
          <a:ln w="25400" cap="flat" cmpd="sng" algn="ctr">
            <a:noFill/>
            <a:prstDash val="solid"/>
          </a:ln>
          <a:effectLst/>
        </p:spPr>
        <p:txBody>
          <a:bodyPr lIns="68580" tIns="34290" rIns="68580" bIns="34290" rtlCol="0" anchor="ctr"/>
          <a:lstStyle/>
          <a:p>
            <a:pPr algn="ctr">
              <a:defRPr/>
            </a:pPr>
            <a:endParaRPr lang="id-ID" sz="2400" kern="0" dirty="0">
              <a:solidFill>
                <a:prstClr val="white"/>
              </a:solidFill>
              <a:latin typeface="微软雅黑" panose="020B0503020204020204" pitchFamily="34" charset="-122"/>
              <a:ea typeface="微软雅黑" panose="020B0503020204020204" pitchFamily="34" charset="-122"/>
            </a:endParaRPr>
          </a:p>
        </p:txBody>
      </p:sp>
      <p:sp>
        <p:nvSpPr>
          <p:cNvPr id="117" name="TextBox 20"/>
          <p:cNvSpPr txBox="1"/>
          <p:nvPr/>
        </p:nvSpPr>
        <p:spPr>
          <a:xfrm>
            <a:off x="5701479" y="2293435"/>
            <a:ext cx="1061829" cy="253916"/>
          </a:xfrm>
          <a:prstGeom prst="rect">
            <a:avLst/>
          </a:prstGeom>
          <a:noFill/>
        </p:spPr>
        <p:txBody>
          <a:bodyPr wrap="none" lIns="68580" tIns="34290" rIns="68580" bIns="34290" rtlCol="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rPr>
              <a:t>单击添加标题</a:t>
            </a:r>
            <a:endParaRPr lang="en-US" altLang="zh-CN" sz="1200" kern="0" dirty="0">
              <a:solidFill>
                <a:schemeClr val="bg1"/>
              </a:solidFill>
              <a:latin typeface="微软雅黑" panose="020B0503020204020204" pitchFamily="34" charset="-122"/>
              <a:ea typeface="微软雅黑" panose="020B0503020204020204" pitchFamily="34" charset="-122"/>
            </a:endParaRPr>
          </a:p>
        </p:txBody>
      </p:sp>
      <p:sp>
        <p:nvSpPr>
          <p:cNvPr id="118" name="Rectangle 21"/>
          <p:cNvSpPr/>
          <p:nvPr/>
        </p:nvSpPr>
        <p:spPr>
          <a:xfrm>
            <a:off x="5665656" y="2580462"/>
            <a:ext cx="2967536" cy="484748"/>
          </a:xfrm>
          <a:prstGeom prst="rect">
            <a:avLst/>
          </a:prstGeom>
        </p:spPr>
        <p:txBody>
          <a:bodyPr wrap="square" lIns="68580" tIns="34290" rIns="68580" bIns="34290">
            <a:spAutoFit/>
          </a:bodyPr>
          <a:lstStyle/>
          <a:p>
            <a:r>
              <a:rPr lang="zh-CN" altLang="en-US" sz="9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字以内</a:t>
            </a:r>
            <a:endParaRPr lang="id-ID" sz="900" dirty="0">
              <a:solidFill>
                <a:schemeClr val="bg1"/>
              </a:solidFill>
              <a:latin typeface="微软雅黑" panose="020B0503020204020204" pitchFamily="34" charset="-122"/>
              <a:ea typeface="微软雅黑" panose="020B0503020204020204" pitchFamily="34" charset="-122"/>
            </a:endParaRPr>
          </a:p>
        </p:txBody>
      </p:sp>
      <p:sp>
        <p:nvSpPr>
          <p:cNvPr id="119" name="Oval 22"/>
          <p:cNvSpPr/>
          <p:nvPr/>
        </p:nvSpPr>
        <p:spPr>
          <a:xfrm>
            <a:off x="4926143" y="3430070"/>
            <a:ext cx="692870" cy="693084"/>
          </a:xfrm>
          <a:prstGeom prst="ellipse">
            <a:avLst/>
          </a:prstGeom>
          <a:solidFill>
            <a:schemeClr val="accent2"/>
          </a:solidFill>
          <a:ln w="25400" cap="flat" cmpd="sng" algn="ctr">
            <a:noFill/>
            <a:prstDash val="solid"/>
          </a:ln>
          <a:effectLst/>
        </p:spPr>
        <p:txBody>
          <a:bodyPr lIns="68580" tIns="34290" rIns="68580" bIns="34290" rtlCol="0" anchor="ctr"/>
          <a:lstStyle/>
          <a:p>
            <a:pPr algn="ctr">
              <a:defRPr/>
            </a:pPr>
            <a:endParaRPr lang="id-ID" sz="2400" kern="0" dirty="0">
              <a:solidFill>
                <a:prstClr val="white"/>
              </a:solidFill>
              <a:latin typeface="微软雅黑" panose="020B0503020204020204" pitchFamily="34" charset="-122"/>
              <a:ea typeface="微软雅黑" panose="020B0503020204020204" pitchFamily="34" charset="-122"/>
            </a:endParaRPr>
          </a:p>
        </p:txBody>
      </p:sp>
      <p:sp>
        <p:nvSpPr>
          <p:cNvPr id="120" name="TextBox 23"/>
          <p:cNvSpPr txBox="1"/>
          <p:nvPr/>
        </p:nvSpPr>
        <p:spPr>
          <a:xfrm>
            <a:off x="5706415" y="3249171"/>
            <a:ext cx="1061829" cy="253916"/>
          </a:xfrm>
          <a:prstGeom prst="rect">
            <a:avLst/>
          </a:prstGeom>
          <a:noFill/>
        </p:spPr>
        <p:txBody>
          <a:bodyPr wrap="none" lIns="68580" tIns="34290" rIns="68580" bIns="34290" rtlCol="0">
            <a:spAutoFit/>
          </a:bodyPr>
          <a:lstStyle/>
          <a:p>
            <a:pPr algn="ctr" defTabSz="913924">
              <a:defRPr/>
            </a:pPr>
            <a:r>
              <a:rPr lang="zh-CN" altLang="en-US" sz="1200" kern="0" dirty="0">
                <a:solidFill>
                  <a:schemeClr val="bg1"/>
                </a:solidFill>
                <a:latin typeface="微软雅黑" panose="020B0503020204020204" pitchFamily="34" charset="-122"/>
                <a:ea typeface="微软雅黑" panose="020B0503020204020204" pitchFamily="34" charset="-122"/>
              </a:rPr>
              <a:t>单击添加标题</a:t>
            </a:r>
            <a:endParaRPr lang="en-US" altLang="zh-CN" sz="1200" kern="0" dirty="0">
              <a:solidFill>
                <a:schemeClr val="bg1"/>
              </a:solidFill>
              <a:latin typeface="微软雅黑" panose="020B0503020204020204" pitchFamily="34" charset="-122"/>
              <a:ea typeface="微软雅黑" panose="020B0503020204020204" pitchFamily="34" charset="-122"/>
            </a:endParaRPr>
          </a:p>
        </p:txBody>
      </p:sp>
      <p:sp>
        <p:nvSpPr>
          <p:cNvPr id="121" name="Rectangle 24"/>
          <p:cNvSpPr/>
          <p:nvPr/>
        </p:nvSpPr>
        <p:spPr>
          <a:xfrm>
            <a:off x="5665656" y="3560519"/>
            <a:ext cx="2967536" cy="484748"/>
          </a:xfrm>
          <a:prstGeom prst="rect">
            <a:avLst/>
          </a:prstGeom>
        </p:spPr>
        <p:txBody>
          <a:bodyPr wrap="square" lIns="68580" tIns="34290" rIns="68580" bIns="34290">
            <a:spAutoFit/>
          </a:bodyPr>
          <a:lstStyle/>
          <a:p>
            <a:r>
              <a:rPr lang="zh-CN" altLang="en-US" sz="9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此处添加详细文本描述，建议与标题相关并符合整体语言风格，语言描述尽量简洁生动。尽量将每页幻灯片的字数控制在</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字以内</a:t>
            </a:r>
            <a:endParaRPr lang="id-ID" sz="900" dirty="0">
              <a:solidFill>
                <a:schemeClr val="bg1"/>
              </a:solidFill>
              <a:latin typeface="微软雅黑" panose="020B0503020204020204" pitchFamily="34" charset="-122"/>
              <a:ea typeface="微软雅黑" panose="020B0503020204020204" pitchFamily="34" charset="-122"/>
            </a:endParaRPr>
          </a:p>
        </p:txBody>
      </p:sp>
      <p:grpSp>
        <p:nvGrpSpPr>
          <p:cNvPr id="2" name="Group 25"/>
          <p:cNvGrpSpPr/>
          <p:nvPr/>
        </p:nvGrpSpPr>
        <p:grpSpPr>
          <a:xfrm>
            <a:off x="5115536" y="2689675"/>
            <a:ext cx="324273" cy="247921"/>
            <a:chOff x="5516563" y="84138"/>
            <a:chExt cx="1414463" cy="1081087"/>
          </a:xfrm>
          <a:solidFill>
            <a:sysClr val="window" lastClr="FFFFFF"/>
          </a:solidFill>
        </p:grpSpPr>
        <p:sp>
          <p:nvSpPr>
            <p:cNvPr id="123" name="Freeform 13"/>
            <p:cNvSpPr>
              <a:spLocks noEditPoints="1"/>
            </p:cNvSpPr>
            <p:nvPr/>
          </p:nvSpPr>
          <p:spPr bwMode="auto">
            <a:xfrm>
              <a:off x="5688013" y="249238"/>
              <a:ext cx="896938" cy="698500"/>
            </a:xfrm>
            <a:custGeom>
              <a:avLst/>
              <a:gdLst>
                <a:gd name="T0" fmla="*/ 214 w 239"/>
                <a:gd name="T1" fmla="*/ 9 h 186"/>
                <a:gd name="T2" fmla="*/ 120 w 239"/>
                <a:gd name="T3" fmla="*/ 0 h 186"/>
                <a:gd name="T4" fmla="*/ 26 w 239"/>
                <a:gd name="T5" fmla="*/ 9 h 186"/>
                <a:gd name="T6" fmla="*/ 17 w 239"/>
                <a:gd name="T7" fmla="*/ 17 h 186"/>
                <a:gd name="T8" fmla="*/ 17 w 239"/>
                <a:gd name="T9" fmla="*/ 169 h 186"/>
                <a:gd name="T10" fmla="*/ 26 w 239"/>
                <a:gd name="T11" fmla="*/ 177 h 186"/>
                <a:gd name="T12" fmla="*/ 120 w 239"/>
                <a:gd name="T13" fmla="*/ 186 h 186"/>
                <a:gd name="T14" fmla="*/ 214 w 239"/>
                <a:gd name="T15" fmla="*/ 177 h 186"/>
                <a:gd name="T16" fmla="*/ 222 w 239"/>
                <a:gd name="T17" fmla="*/ 169 h 186"/>
                <a:gd name="T18" fmla="*/ 222 w 239"/>
                <a:gd name="T19" fmla="*/ 17 h 186"/>
                <a:gd name="T20" fmla="*/ 214 w 239"/>
                <a:gd name="T21" fmla="*/ 9 h 186"/>
                <a:gd name="T22" fmla="*/ 211 w 239"/>
                <a:gd name="T23" fmla="*/ 165 h 186"/>
                <a:gd name="T24" fmla="*/ 28 w 239"/>
                <a:gd name="T25" fmla="*/ 165 h 186"/>
                <a:gd name="T26" fmla="*/ 28 w 239"/>
                <a:gd name="T27" fmla="*/ 21 h 186"/>
                <a:gd name="T28" fmla="*/ 211 w 239"/>
                <a:gd name="T29" fmla="*/ 21 h 186"/>
                <a:gd name="T30" fmla="*/ 211 w 239"/>
                <a:gd name="T31" fmla="*/ 1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86">
                  <a:moveTo>
                    <a:pt x="214" y="9"/>
                  </a:moveTo>
                  <a:cubicBezTo>
                    <a:pt x="182" y="3"/>
                    <a:pt x="151" y="0"/>
                    <a:pt x="120" y="0"/>
                  </a:cubicBezTo>
                  <a:cubicBezTo>
                    <a:pt x="88" y="0"/>
                    <a:pt x="57" y="3"/>
                    <a:pt x="26" y="9"/>
                  </a:cubicBezTo>
                  <a:cubicBezTo>
                    <a:pt x="22" y="10"/>
                    <a:pt x="18" y="13"/>
                    <a:pt x="17" y="17"/>
                  </a:cubicBezTo>
                  <a:cubicBezTo>
                    <a:pt x="0" y="67"/>
                    <a:pt x="0" y="118"/>
                    <a:pt x="17" y="169"/>
                  </a:cubicBezTo>
                  <a:cubicBezTo>
                    <a:pt x="18" y="173"/>
                    <a:pt x="22" y="176"/>
                    <a:pt x="26" y="177"/>
                  </a:cubicBezTo>
                  <a:cubicBezTo>
                    <a:pt x="57" y="183"/>
                    <a:pt x="88" y="186"/>
                    <a:pt x="120" y="186"/>
                  </a:cubicBezTo>
                  <a:cubicBezTo>
                    <a:pt x="151" y="186"/>
                    <a:pt x="182" y="183"/>
                    <a:pt x="214" y="177"/>
                  </a:cubicBezTo>
                  <a:cubicBezTo>
                    <a:pt x="218" y="176"/>
                    <a:pt x="221" y="173"/>
                    <a:pt x="222" y="169"/>
                  </a:cubicBezTo>
                  <a:cubicBezTo>
                    <a:pt x="239" y="118"/>
                    <a:pt x="239" y="67"/>
                    <a:pt x="222" y="17"/>
                  </a:cubicBezTo>
                  <a:cubicBezTo>
                    <a:pt x="221" y="13"/>
                    <a:pt x="218" y="10"/>
                    <a:pt x="214" y="9"/>
                  </a:cubicBezTo>
                  <a:close/>
                  <a:moveTo>
                    <a:pt x="211" y="165"/>
                  </a:moveTo>
                  <a:cubicBezTo>
                    <a:pt x="150" y="178"/>
                    <a:pt x="89" y="178"/>
                    <a:pt x="28" y="165"/>
                  </a:cubicBezTo>
                  <a:cubicBezTo>
                    <a:pt x="12" y="117"/>
                    <a:pt x="12" y="69"/>
                    <a:pt x="28" y="21"/>
                  </a:cubicBezTo>
                  <a:cubicBezTo>
                    <a:pt x="89" y="8"/>
                    <a:pt x="150" y="8"/>
                    <a:pt x="211" y="21"/>
                  </a:cubicBezTo>
                  <a:cubicBezTo>
                    <a:pt x="227" y="69"/>
                    <a:pt x="227" y="117"/>
                    <a:pt x="211"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24" name="Freeform 14"/>
            <p:cNvSpPr>
              <a:spLocks noEditPoints="1"/>
            </p:cNvSpPr>
            <p:nvPr/>
          </p:nvSpPr>
          <p:spPr bwMode="auto">
            <a:xfrm>
              <a:off x="5516563" y="84138"/>
              <a:ext cx="1414463" cy="1081087"/>
            </a:xfrm>
            <a:custGeom>
              <a:avLst/>
              <a:gdLst>
                <a:gd name="T0" fmla="*/ 359 w 377"/>
                <a:gd name="T1" fmla="*/ 27 h 288"/>
                <a:gd name="T2" fmla="*/ 340 w 377"/>
                <a:gd name="T3" fmla="*/ 9 h 288"/>
                <a:gd name="T4" fmla="*/ 189 w 377"/>
                <a:gd name="T5" fmla="*/ 0 h 288"/>
                <a:gd name="T6" fmla="*/ 37 w 377"/>
                <a:gd name="T7" fmla="*/ 9 h 288"/>
                <a:gd name="T8" fmla="*/ 18 w 377"/>
                <a:gd name="T9" fmla="*/ 27 h 288"/>
                <a:gd name="T10" fmla="*/ 18 w 377"/>
                <a:gd name="T11" fmla="*/ 250 h 288"/>
                <a:gd name="T12" fmla="*/ 37 w 377"/>
                <a:gd name="T13" fmla="*/ 267 h 288"/>
                <a:gd name="T14" fmla="*/ 110 w 377"/>
                <a:gd name="T15" fmla="*/ 274 h 288"/>
                <a:gd name="T16" fmla="*/ 108 w 377"/>
                <a:gd name="T17" fmla="*/ 276 h 288"/>
                <a:gd name="T18" fmla="*/ 189 w 377"/>
                <a:gd name="T19" fmla="*/ 288 h 288"/>
                <a:gd name="T20" fmla="*/ 269 w 377"/>
                <a:gd name="T21" fmla="*/ 276 h 288"/>
                <a:gd name="T22" fmla="*/ 267 w 377"/>
                <a:gd name="T23" fmla="*/ 274 h 288"/>
                <a:gd name="T24" fmla="*/ 340 w 377"/>
                <a:gd name="T25" fmla="*/ 267 h 288"/>
                <a:gd name="T26" fmla="*/ 359 w 377"/>
                <a:gd name="T27" fmla="*/ 250 h 288"/>
                <a:gd name="T28" fmla="*/ 359 w 377"/>
                <a:gd name="T29" fmla="*/ 27 h 288"/>
                <a:gd name="T30" fmla="*/ 337 w 377"/>
                <a:gd name="T31" fmla="*/ 244 h 288"/>
                <a:gd name="T32" fmla="*/ 40 w 377"/>
                <a:gd name="T33" fmla="*/ 244 h 288"/>
                <a:gd name="T34" fmla="*/ 40 w 377"/>
                <a:gd name="T35" fmla="*/ 32 h 288"/>
                <a:gd name="T36" fmla="*/ 337 w 377"/>
                <a:gd name="T37" fmla="*/ 32 h 288"/>
                <a:gd name="T38" fmla="*/ 337 w 377"/>
                <a:gd name="T39" fmla="*/ 2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7" h="288">
                  <a:moveTo>
                    <a:pt x="359" y="27"/>
                  </a:moveTo>
                  <a:cubicBezTo>
                    <a:pt x="357" y="17"/>
                    <a:pt x="349" y="10"/>
                    <a:pt x="340" y="9"/>
                  </a:cubicBezTo>
                  <a:cubicBezTo>
                    <a:pt x="290" y="3"/>
                    <a:pt x="239" y="0"/>
                    <a:pt x="189" y="0"/>
                  </a:cubicBezTo>
                  <a:cubicBezTo>
                    <a:pt x="138" y="0"/>
                    <a:pt x="87" y="3"/>
                    <a:pt x="37" y="9"/>
                  </a:cubicBezTo>
                  <a:cubicBezTo>
                    <a:pt x="28" y="10"/>
                    <a:pt x="20" y="17"/>
                    <a:pt x="18" y="27"/>
                  </a:cubicBezTo>
                  <a:cubicBezTo>
                    <a:pt x="0" y="101"/>
                    <a:pt x="0" y="176"/>
                    <a:pt x="18" y="250"/>
                  </a:cubicBezTo>
                  <a:cubicBezTo>
                    <a:pt x="20" y="259"/>
                    <a:pt x="28" y="266"/>
                    <a:pt x="37" y="267"/>
                  </a:cubicBezTo>
                  <a:cubicBezTo>
                    <a:pt x="61" y="270"/>
                    <a:pt x="86" y="272"/>
                    <a:pt x="110" y="274"/>
                  </a:cubicBezTo>
                  <a:cubicBezTo>
                    <a:pt x="109" y="275"/>
                    <a:pt x="108" y="275"/>
                    <a:pt x="108" y="276"/>
                  </a:cubicBezTo>
                  <a:cubicBezTo>
                    <a:pt x="108" y="283"/>
                    <a:pt x="144" y="288"/>
                    <a:pt x="189" y="288"/>
                  </a:cubicBezTo>
                  <a:cubicBezTo>
                    <a:pt x="233" y="288"/>
                    <a:pt x="269" y="283"/>
                    <a:pt x="269" y="276"/>
                  </a:cubicBezTo>
                  <a:cubicBezTo>
                    <a:pt x="269" y="275"/>
                    <a:pt x="268" y="275"/>
                    <a:pt x="267" y="274"/>
                  </a:cubicBezTo>
                  <a:cubicBezTo>
                    <a:pt x="291" y="272"/>
                    <a:pt x="316" y="270"/>
                    <a:pt x="340" y="267"/>
                  </a:cubicBezTo>
                  <a:cubicBezTo>
                    <a:pt x="349" y="266"/>
                    <a:pt x="357" y="259"/>
                    <a:pt x="359" y="250"/>
                  </a:cubicBezTo>
                  <a:cubicBezTo>
                    <a:pt x="377" y="176"/>
                    <a:pt x="377" y="101"/>
                    <a:pt x="359" y="27"/>
                  </a:cubicBezTo>
                  <a:close/>
                  <a:moveTo>
                    <a:pt x="337" y="244"/>
                  </a:moveTo>
                  <a:cubicBezTo>
                    <a:pt x="238" y="256"/>
                    <a:pt x="139" y="256"/>
                    <a:pt x="40" y="244"/>
                  </a:cubicBezTo>
                  <a:cubicBezTo>
                    <a:pt x="23" y="174"/>
                    <a:pt x="23" y="103"/>
                    <a:pt x="40" y="32"/>
                  </a:cubicBezTo>
                  <a:cubicBezTo>
                    <a:pt x="139" y="20"/>
                    <a:pt x="238" y="20"/>
                    <a:pt x="337" y="32"/>
                  </a:cubicBezTo>
                  <a:cubicBezTo>
                    <a:pt x="354" y="103"/>
                    <a:pt x="354" y="174"/>
                    <a:pt x="337"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25" name="Freeform 15"/>
            <p:cNvSpPr>
              <a:spLocks noEditPoints="1"/>
            </p:cNvSpPr>
            <p:nvPr/>
          </p:nvSpPr>
          <p:spPr bwMode="auto">
            <a:xfrm>
              <a:off x="6611938" y="301625"/>
              <a:ext cx="131763" cy="128587"/>
            </a:xfrm>
            <a:custGeom>
              <a:avLst/>
              <a:gdLst>
                <a:gd name="T0" fmla="*/ 17 w 35"/>
                <a:gd name="T1" fmla="*/ 34 h 34"/>
                <a:gd name="T2" fmla="*/ 35 w 35"/>
                <a:gd name="T3" fmla="*/ 17 h 34"/>
                <a:gd name="T4" fmla="*/ 17 w 35"/>
                <a:gd name="T5" fmla="*/ 0 h 34"/>
                <a:gd name="T6" fmla="*/ 0 w 35"/>
                <a:gd name="T7" fmla="*/ 17 h 34"/>
                <a:gd name="T8" fmla="*/ 17 w 35"/>
                <a:gd name="T9" fmla="*/ 34 h 34"/>
                <a:gd name="T10" fmla="*/ 17 w 35"/>
                <a:gd name="T11" fmla="*/ 11 h 34"/>
                <a:gd name="T12" fmla="*/ 23 w 35"/>
                <a:gd name="T13" fmla="*/ 17 h 34"/>
                <a:gd name="T14" fmla="*/ 17 w 35"/>
                <a:gd name="T15" fmla="*/ 23 h 34"/>
                <a:gd name="T16" fmla="*/ 12 w 35"/>
                <a:gd name="T17" fmla="*/ 17 h 34"/>
                <a:gd name="T18" fmla="*/ 17 w 3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4">
                  <a:moveTo>
                    <a:pt x="17" y="34"/>
                  </a:moveTo>
                  <a:cubicBezTo>
                    <a:pt x="27" y="34"/>
                    <a:pt x="35" y="26"/>
                    <a:pt x="35" y="17"/>
                  </a:cubicBezTo>
                  <a:cubicBezTo>
                    <a:pt x="35" y="7"/>
                    <a:pt x="27" y="0"/>
                    <a:pt x="17" y="0"/>
                  </a:cubicBezTo>
                  <a:cubicBezTo>
                    <a:pt x="8" y="0"/>
                    <a:pt x="0" y="7"/>
                    <a:pt x="0" y="17"/>
                  </a:cubicBezTo>
                  <a:cubicBezTo>
                    <a:pt x="0" y="26"/>
                    <a:pt x="8" y="34"/>
                    <a:pt x="17" y="34"/>
                  </a:cubicBezTo>
                  <a:close/>
                  <a:moveTo>
                    <a:pt x="17" y="11"/>
                  </a:moveTo>
                  <a:cubicBezTo>
                    <a:pt x="21" y="11"/>
                    <a:pt x="23" y="14"/>
                    <a:pt x="23" y="17"/>
                  </a:cubicBezTo>
                  <a:cubicBezTo>
                    <a:pt x="23" y="20"/>
                    <a:pt x="21" y="23"/>
                    <a:pt x="17" y="23"/>
                  </a:cubicBezTo>
                  <a:cubicBezTo>
                    <a:pt x="14" y="23"/>
                    <a:pt x="12" y="20"/>
                    <a:pt x="12" y="17"/>
                  </a:cubicBezTo>
                  <a:cubicBezTo>
                    <a:pt x="12" y="14"/>
                    <a:pt x="14" y="11"/>
                    <a:pt x="17"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26" name="Freeform 16"/>
            <p:cNvSpPr/>
            <p:nvPr/>
          </p:nvSpPr>
          <p:spPr bwMode="auto">
            <a:xfrm>
              <a:off x="6570663" y="860425"/>
              <a:ext cx="173038" cy="46037"/>
            </a:xfrm>
            <a:custGeom>
              <a:avLst/>
              <a:gdLst>
                <a:gd name="T0" fmla="*/ 40 w 46"/>
                <a:gd name="T1" fmla="*/ 0 h 12"/>
                <a:gd name="T2" fmla="*/ 5 w 46"/>
                <a:gd name="T3" fmla="*/ 0 h 12"/>
                <a:gd name="T4" fmla="*/ 0 w 46"/>
                <a:gd name="T5" fmla="*/ 6 h 12"/>
                <a:gd name="T6" fmla="*/ 5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5" y="0"/>
                    <a:pt x="5" y="0"/>
                    <a:pt x="5" y="0"/>
                  </a:cubicBezTo>
                  <a:cubicBezTo>
                    <a:pt x="2" y="0"/>
                    <a:pt x="0" y="3"/>
                    <a:pt x="0" y="6"/>
                  </a:cubicBezTo>
                  <a:cubicBezTo>
                    <a:pt x="0" y="9"/>
                    <a:pt x="2" y="12"/>
                    <a:pt x="5" y="12"/>
                  </a:cubicBezTo>
                  <a:cubicBezTo>
                    <a:pt x="40" y="12"/>
                    <a:pt x="40" y="12"/>
                    <a:pt x="40" y="12"/>
                  </a:cubicBezTo>
                  <a:cubicBezTo>
                    <a:pt x="43" y="12"/>
                    <a:pt x="46" y="9"/>
                    <a:pt x="46" y="6"/>
                  </a:cubicBezTo>
                  <a:cubicBezTo>
                    <a:pt x="46" y="3"/>
                    <a:pt x="43"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27" name="Freeform 17"/>
            <p:cNvSpPr/>
            <p:nvPr/>
          </p:nvSpPr>
          <p:spPr bwMode="auto">
            <a:xfrm>
              <a:off x="6611938" y="733425"/>
              <a:ext cx="173038" cy="41275"/>
            </a:xfrm>
            <a:custGeom>
              <a:avLst/>
              <a:gdLst>
                <a:gd name="T0" fmla="*/ 40 w 46"/>
                <a:gd name="T1" fmla="*/ 0 h 11"/>
                <a:gd name="T2" fmla="*/ 6 w 46"/>
                <a:gd name="T3" fmla="*/ 0 h 11"/>
                <a:gd name="T4" fmla="*/ 0 w 46"/>
                <a:gd name="T5" fmla="*/ 5 h 11"/>
                <a:gd name="T6" fmla="*/ 6 w 46"/>
                <a:gd name="T7" fmla="*/ 11 h 11"/>
                <a:gd name="T8" fmla="*/ 40 w 46"/>
                <a:gd name="T9" fmla="*/ 11 h 11"/>
                <a:gd name="T10" fmla="*/ 46 w 46"/>
                <a:gd name="T11" fmla="*/ 5 h 11"/>
                <a:gd name="T12" fmla="*/ 40 w 4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46" h="11">
                  <a:moveTo>
                    <a:pt x="40" y="0"/>
                  </a:moveTo>
                  <a:cubicBezTo>
                    <a:pt x="6" y="0"/>
                    <a:pt x="6" y="0"/>
                    <a:pt x="6" y="0"/>
                  </a:cubicBezTo>
                  <a:cubicBezTo>
                    <a:pt x="3" y="0"/>
                    <a:pt x="0" y="2"/>
                    <a:pt x="0" y="5"/>
                  </a:cubicBezTo>
                  <a:cubicBezTo>
                    <a:pt x="0" y="9"/>
                    <a:pt x="3" y="11"/>
                    <a:pt x="6" y="11"/>
                  </a:cubicBezTo>
                  <a:cubicBezTo>
                    <a:pt x="40" y="11"/>
                    <a:pt x="40" y="11"/>
                    <a:pt x="40" y="11"/>
                  </a:cubicBezTo>
                  <a:cubicBezTo>
                    <a:pt x="44" y="11"/>
                    <a:pt x="46" y="9"/>
                    <a:pt x="46" y="5"/>
                  </a:cubicBezTo>
                  <a:cubicBezTo>
                    <a:pt x="46" y="2"/>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28" name="Freeform 18"/>
            <p:cNvSpPr/>
            <p:nvPr/>
          </p:nvSpPr>
          <p:spPr bwMode="auto">
            <a:xfrm>
              <a:off x="6611938" y="601663"/>
              <a:ext cx="173038" cy="46037"/>
            </a:xfrm>
            <a:custGeom>
              <a:avLst/>
              <a:gdLst>
                <a:gd name="T0" fmla="*/ 40 w 46"/>
                <a:gd name="T1" fmla="*/ 0 h 12"/>
                <a:gd name="T2" fmla="*/ 6 w 46"/>
                <a:gd name="T3" fmla="*/ 0 h 12"/>
                <a:gd name="T4" fmla="*/ 0 w 46"/>
                <a:gd name="T5" fmla="*/ 6 h 12"/>
                <a:gd name="T6" fmla="*/ 6 w 46"/>
                <a:gd name="T7" fmla="*/ 12 h 12"/>
                <a:gd name="T8" fmla="*/ 40 w 46"/>
                <a:gd name="T9" fmla="*/ 12 h 12"/>
                <a:gd name="T10" fmla="*/ 46 w 46"/>
                <a:gd name="T11" fmla="*/ 6 h 12"/>
                <a:gd name="T12" fmla="*/ 40 w 4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6" h="12">
                  <a:moveTo>
                    <a:pt x="40" y="0"/>
                  </a:moveTo>
                  <a:cubicBezTo>
                    <a:pt x="6" y="0"/>
                    <a:pt x="6" y="0"/>
                    <a:pt x="6" y="0"/>
                  </a:cubicBezTo>
                  <a:cubicBezTo>
                    <a:pt x="3" y="0"/>
                    <a:pt x="0" y="3"/>
                    <a:pt x="0" y="6"/>
                  </a:cubicBezTo>
                  <a:cubicBezTo>
                    <a:pt x="0" y="9"/>
                    <a:pt x="3" y="12"/>
                    <a:pt x="6" y="12"/>
                  </a:cubicBezTo>
                  <a:cubicBezTo>
                    <a:pt x="40" y="12"/>
                    <a:pt x="40" y="12"/>
                    <a:pt x="40" y="12"/>
                  </a:cubicBezTo>
                  <a:cubicBezTo>
                    <a:pt x="44" y="12"/>
                    <a:pt x="46" y="9"/>
                    <a:pt x="46" y="6"/>
                  </a:cubicBezTo>
                  <a:cubicBezTo>
                    <a:pt x="46" y="3"/>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29" name="Freeform 19"/>
            <p:cNvSpPr/>
            <p:nvPr/>
          </p:nvSpPr>
          <p:spPr bwMode="auto">
            <a:xfrm>
              <a:off x="5880100" y="422275"/>
              <a:ext cx="258763" cy="179387"/>
            </a:xfrm>
            <a:custGeom>
              <a:avLst/>
              <a:gdLst>
                <a:gd name="T0" fmla="*/ 63 w 69"/>
                <a:gd name="T1" fmla="*/ 0 h 48"/>
                <a:gd name="T2" fmla="*/ 10 w 69"/>
                <a:gd name="T3" fmla="*/ 4 h 48"/>
                <a:gd name="T4" fmla="*/ 3 w 69"/>
                <a:gd name="T5" fmla="*/ 10 h 48"/>
                <a:gd name="T6" fmla="*/ 0 w 69"/>
                <a:gd name="T7" fmla="*/ 42 h 48"/>
                <a:gd name="T8" fmla="*/ 5 w 69"/>
                <a:gd name="T9" fmla="*/ 48 h 48"/>
                <a:gd name="T10" fmla="*/ 11 w 69"/>
                <a:gd name="T11" fmla="*/ 42 h 48"/>
                <a:gd name="T12" fmla="*/ 13 w 69"/>
                <a:gd name="T13" fmla="*/ 21 h 48"/>
                <a:gd name="T14" fmla="*/ 20 w 69"/>
                <a:gd name="T15" fmla="*/ 14 h 48"/>
                <a:gd name="T16" fmla="*/ 63 w 69"/>
                <a:gd name="T17" fmla="*/ 11 h 48"/>
                <a:gd name="T18" fmla="*/ 69 w 69"/>
                <a:gd name="T19" fmla="*/ 5 h 48"/>
                <a:gd name="T20" fmla="*/ 63 w 69"/>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48">
                  <a:moveTo>
                    <a:pt x="63" y="0"/>
                  </a:moveTo>
                  <a:cubicBezTo>
                    <a:pt x="10" y="4"/>
                    <a:pt x="10" y="4"/>
                    <a:pt x="10" y="4"/>
                  </a:cubicBezTo>
                  <a:cubicBezTo>
                    <a:pt x="7" y="4"/>
                    <a:pt x="4" y="7"/>
                    <a:pt x="3" y="10"/>
                  </a:cubicBezTo>
                  <a:cubicBezTo>
                    <a:pt x="0" y="42"/>
                    <a:pt x="0" y="42"/>
                    <a:pt x="0" y="42"/>
                  </a:cubicBezTo>
                  <a:cubicBezTo>
                    <a:pt x="0" y="46"/>
                    <a:pt x="2" y="48"/>
                    <a:pt x="5" y="48"/>
                  </a:cubicBezTo>
                  <a:cubicBezTo>
                    <a:pt x="8" y="48"/>
                    <a:pt x="11" y="46"/>
                    <a:pt x="11" y="42"/>
                  </a:cubicBezTo>
                  <a:cubicBezTo>
                    <a:pt x="13" y="21"/>
                    <a:pt x="13" y="21"/>
                    <a:pt x="13" y="21"/>
                  </a:cubicBezTo>
                  <a:cubicBezTo>
                    <a:pt x="14" y="17"/>
                    <a:pt x="16" y="15"/>
                    <a:pt x="20" y="14"/>
                  </a:cubicBezTo>
                  <a:cubicBezTo>
                    <a:pt x="63" y="11"/>
                    <a:pt x="63" y="11"/>
                    <a:pt x="63" y="11"/>
                  </a:cubicBezTo>
                  <a:cubicBezTo>
                    <a:pt x="66" y="11"/>
                    <a:pt x="69" y="9"/>
                    <a:pt x="69" y="5"/>
                  </a:cubicBezTo>
                  <a:cubicBezTo>
                    <a:pt x="69" y="2"/>
                    <a:pt x="66" y="0"/>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grpSp>
      <p:grpSp>
        <p:nvGrpSpPr>
          <p:cNvPr id="3" name="Group 33"/>
          <p:cNvGrpSpPr/>
          <p:nvPr/>
        </p:nvGrpSpPr>
        <p:grpSpPr>
          <a:xfrm>
            <a:off x="975734" y="3618246"/>
            <a:ext cx="296613" cy="316728"/>
            <a:chOff x="8342313" y="10972800"/>
            <a:chExt cx="1293813" cy="1381125"/>
          </a:xfrm>
          <a:solidFill>
            <a:sysClr val="window" lastClr="FFFFFF"/>
          </a:solidFill>
        </p:grpSpPr>
        <p:sp>
          <p:nvSpPr>
            <p:cNvPr id="131" name="Freeform 5"/>
            <p:cNvSpPr>
              <a:spLocks noEditPoints="1"/>
            </p:cNvSpPr>
            <p:nvPr/>
          </p:nvSpPr>
          <p:spPr bwMode="auto">
            <a:xfrm>
              <a:off x="8342313" y="10972800"/>
              <a:ext cx="1293813" cy="1381125"/>
            </a:xfrm>
            <a:custGeom>
              <a:avLst/>
              <a:gdLst>
                <a:gd name="T0" fmla="*/ 299 w 345"/>
                <a:gd name="T1" fmla="*/ 0 h 368"/>
                <a:gd name="T2" fmla="*/ 46 w 345"/>
                <a:gd name="T3" fmla="*/ 0 h 368"/>
                <a:gd name="T4" fmla="*/ 0 w 345"/>
                <a:gd name="T5" fmla="*/ 46 h 368"/>
                <a:gd name="T6" fmla="*/ 0 w 345"/>
                <a:gd name="T7" fmla="*/ 322 h 368"/>
                <a:gd name="T8" fmla="*/ 46 w 345"/>
                <a:gd name="T9" fmla="*/ 368 h 368"/>
                <a:gd name="T10" fmla="*/ 299 w 345"/>
                <a:gd name="T11" fmla="*/ 368 h 368"/>
                <a:gd name="T12" fmla="*/ 345 w 345"/>
                <a:gd name="T13" fmla="*/ 322 h 368"/>
                <a:gd name="T14" fmla="*/ 345 w 345"/>
                <a:gd name="T15" fmla="*/ 46 h 368"/>
                <a:gd name="T16" fmla="*/ 299 w 345"/>
                <a:gd name="T17" fmla="*/ 0 h 368"/>
                <a:gd name="T18" fmla="*/ 322 w 345"/>
                <a:gd name="T19" fmla="*/ 322 h 368"/>
                <a:gd name="T20" fmla="*/ 299 w 345"/>
                <a:gd name="T21" fmla="*/ 345 h 368"/>
                <a:gd name="T22" fmla="*/ 46 w 345"/>
                <a:gd name="T23" fmla="*/ 345 h 368"/>
                <a:gd name="T24" fmla="*/ 23 w 345"/>
                <a:gd name="T25" fmla="*/ 322 h 368"/>
                <a:gd name="T26" fmla="*/ 23 w 345"/>
                <a:gd name="T27" fmla="*/ 46 h 368"/>
                <a:gd name="T28" fmla="*/ 46 w 345"/>
                <a:gd name="T29" fmla="*/ 23 h 368"/>
                <a:gd name="T30" fmla="*/ 299 w 345"/>
                <a:gd name="T31" fmla="*/ 23 h 368"/>
                <a:gd name="T32" fmla="*/ 322 w 345"/>
                <a:gd name="T33" fmla="*/ 46 h 368"/>
                <a:gd name="T34" fmla="*/ 322 w 345"/>
                <a:gd name="T35" fmla="*/ 322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368">
                  <a:moveTo>
                    <a:pt x="299" y="0"/>
                  </a:moveTo>
                  <a:cubicBezTo>
                    <a:pt x="46" y="0"/>
                    <a:pt x="46" y="0"/>
                    <a:pt x="46" y="0"/>
                  </a:cubicBezTo>
                  <a:cubicBezTo>
                    <a:pt x="20" y="0"/>
                    <a:pt x="0" y="21"/>
                    <a:pt x="0" y="46"/>
                  </a:cubicBezTo>
                  <a:cubicBezTo>
                    <a:pt x="0" y="322"/>
                    <a:pt x="0" y="322"/>
                    <a:pt x="0" y="322"/>
                  </a:cubicBezTo>
                  <a:cubicBezTo>
                    <a:pt x="0" y="348"/>
                    <a:pt x="20" y="368"/>
                    <a:pt x="46" y="368"/>
                  </a:cubicBezTo>
                  <a:cubicBezTo>
                    <a:pt x="299" y="368"/>
                    <a:pt x="299" y="368"/>
                    <a:pt x="299" y="368"/>
                  </a:cubicBezTo>
                  <a:cubicBezTo>
                    <a:pt x="324" y="368"/>
                    <a:pt x="345" y="348"/>
                    <a:pt x="345" y="322"/>
                  </a:cubicBezTo>
                  <a:cubicBezTo>
                    <a:pt x="345" y="46"/>
                    <a:pt x="345" y="46"/>
                    <a:pt x="345" y="46"/>
                  </a:cubicBezTo>
                  <a:cubicBezTo>
                    <a:pt x="345" y="21"/>
                    <a:pt x="324" y="0"/>
                    <a:pt x="299" y="0"/>
                  </a:cubicBezTo>
                  <a:close/>
                  <a:moveTo>
                    <a:pt x="322" y="322"/>
                  </a:moveTo>
                  <a:cubicBezTo>
                    <a:pt x="322" y="335"/>
                    <a:pt x="312" y="345"/>
                    <a:pt x="299" y="345"/>
                  </a:cubicBezTo>
                  <a:cubicBezTo>
                    <a:pt x="46" y="345"/>
                    <a:pt x="46" y="345"/>
                    <a:pt x="46" y="345"/>
                  </a:cubicBezTo>
                  <a:cubicBezTo>
                    <a:pt x="33" y="345"/>
                    <a:pt x="23" y="335"/>
                    <a:pt x="23" y="322"/>
                  </a:cubicBezTo>
                  <a:cubicBezTo>
                    <a:pt x="23" y="46"/>
                    <a:pt x="23" y="46"/>
                    <a:pt x="23" y="46"/>
                  </a:cubicBezTo>
                  <a:cubicBezTo>
                    <a:pt x="23" y="33"/>
                    <a:pt x="33" y="23"/>
                    <a:pt x="46" y="23"/>
                  </a:cubicBezTo>
                  <a:cubicBezTo>
                    <a:pt x="299" y="23"/>
                    <a:pt x="299" y="23"/>
                    <a:pt x="299" y="23"/>
                  </a:cubicBezTo>
                  <a:cubicBezTo>
                    <a:pt x="312" y="23"/>
                    <a:pt x="322" y="33"/>
                    <a:pt x="322" y="46"/>
                  </a:cubicBezTo>
                  <a:lnTo>
                    <a:pt x="322" y="3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32" name="Freeform 6"/>
            <p:cNvSpPr>
              <a:spLocks noEditPoints="1"/>
            </p:cNvSpPr>
            <p:nvPr/>
          </p:nvSpPr>
          <p:spPr bwMode="auto">
            <a:xfrm>
              <a:off x="8513763" y="11145838"/>
              <a:ext cx="949325" cy="863600"/>
            </a:xfrm>
            <a:custGeom>
              <a:avLst/>
              <a:gdLst>
                <a:gd name="T0" fmla="*/ 241 w 253"/>
                <a:gd name="T1" fmla="*/ 0 h 230"/>
                <a:gd name="T2" fmla="*/ 11 w 253"/>
                <a:gd name="T3" fmla="*/ 0 h 230"/>
                <a:gd name="T4" fmla="*/ 0 w 253"/>
                <a:gd name="T5" fmla="*/ 11 h 230"/>
                <a:gd name="T6" fmla="*/ 0 w 253"/>
                <a:gd name="T7" fmla="*/ 219 h 230"/>
                <a:gd name="T8" fmla="*/ 11 w 253"/>
                <a:gd name="T9" fmla="*/ 230 h 230"/>
                <a:gd name="T10" fmla="*/ 241 w 253"/>
                <a:gd name="T11" fmla="*/ 230 h 230"/>
                <a:gd name="T12" fmla="*/ 253 w 253"/>
                <a:gd name="T13" fmla="*/ 219 h 230"/>
                <a:gd name="T14" fmla="*/ 253 w 253"/>
                <a:gd name="T15" fmla="*/ 11 h 230"/>
                <a:gd name="T16" fmla="*/ 241 w 253"/>
                <a:gd name="T17" fmla="*/ 0 h 230"/>
                <a:gd name="T18" fmla="*/ 241 w 253"/>
                <a:gd name="T19" fmla="*/ 11 h 230"/>
                <a:gd name="T20" fmla="*/ 241 w 253"/>
                <a:gd name="T21" fmla="*/ 171 h 230"/>
                <a:gd name="T22" fmla="*/ 204 w 253"/>
                <a:gd name="T23" fmla="*/ 130 h 230"/>
                <a:gd name="T24" fmla="*/ 195 w 253"/>
                <a:gd name="T25" fmla="*/ 127 h 230"/>
                <a:gd name="T26" fmla="*/ 187 w 253"/>
                <a:gd name="T27" fmla="*/ 130 h 230"/>
                <a:gd name="T28" fmla="*/ 157 w 253"/>
                <a:gd name="T29" fmla="*/ 164 h 230"/>
                <a:gd name="T30" fmla="*/ 66 w 253"/>
                <a:gd name="T31" fmla="*/ 61 h 230"/>
                <a:gd name="T32" fmla="*/ 57 w 253"/>
                <a:gd name="T33" fmla="*/ 57 h 230"/>
                <a:gd name="T34" fmla="*/ 49 w 253"/>
                <a:gd name="T35" fmla="*/ 61 h 230"/>
                <a:gd name="T36" fmla="*/ 11 w 253"/>
                <a:gd name="T37" fmla="*/ 105 h 230"/>
                <a:gd name="T38" fmla="*/ 11 w 253"/>
                <a:gd name="T39" fmla="*/ 11 h 230"/>
                <a:gd name="T40" fmla="*/ 241 w 253"/>
                <a:gd name="T41" fmla="*/ 11 h 230"/>
                <a:gd name="T42" fmla="*/ 11 w 253"/>
                <a:gd name="T43" fmla="*/ 122 h 230"/>
                <a:gd name="T44" fmla="*/ 57 w 253"/>
                <a:gd name="T45" fmla="*/ 69 h 230"/>
                <a:gd name="T46" fmla="*/ 150 w 253"/>
                <a:gd name="T47" fmla="*/ 174 h 230"/>
                <a:gd name="T48" fmla="*/ 157 w 253"/>
                <a:gd name="T49" fmla="*/ 182 h 230"/>
                <a:gd name="T50" fmla="*/ 189 w 253"/>
                <a:gd name="T51" fmla="*/ 219 h 230"/>
                <a:gd name="T52" fmla="*/ 11 w 253"/>
                <a:gd name="T53" fmla="*/ 219 h 230"/>
                <a:gd name="T54" fmla="*/ 11 w 253"/>
                <a:gd name="T55" fmla="*/ 122 h 230"/>
                <a:gd name="T56" fmla="*/ 204 w 253"/>
                <a:gd name="T57" fmla="*/ 219 h 230"/>
                <a:gd name="T58" fmla="*/ 165 w 253"/>
                <a:gd name="T59" fmla="*/ 173 h 230"/>
                <a:gd name="T60" fmla="*/ 195 w 253"/>
                <a:gd name="T61" fmla="*/ 138 h 230"/>
                <a:gd name="T62" fmla="*/ 241 w 253"/>
                <a:gd name="T63" fmla="*/ 188 h 230"/>
                <a:gd name="T64" fmla="*/ 241 w 253"/>
                <a:gd name="T65" fmla="*/ 219 h 230"/>
                <a:gd name="T66" fmla="*/ 204 w 253"/>
                <a:gd name="T6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3" h="230">
                  <a:moveTo>
                    <a:pt x="241" y="0"/>
                  </a:moveTo>
                  <a:cubicBezTo>
                    <a:pt x="11" y="0"/>
                    <a:pt x="11" y="0"/>
                    <a:pt x="11" y="0"/>
                  </a:cubicBezTo>
                  <a:cubicBezTo>
                    <a:pt x="5" y="0"/>
                    <a:pt x="0" y="5"/>
                    <a:pt x="0" y="11"/>
                  </a:cubicBezTo>
                  <a:cubicBezTo>
                    <a:pt x="0" y="219"/>
                    <a:pt x="0" y="219"/>
                    <a:pt x="0" y="219"/>
                  </a:cubicBezTo>
                  <a:cubicBezTo>
                    <a:pt x="0" y="225"/>
                    <a:pt x="5" y="230"/>
                    <a:pt x="11" y="230"/>
                  </a:cubicBezTo>
                  <a:cubicBezTo>
                    <a:pt x="241" y="230"/>
                    <a:pt x="241" y="230"/>
                    <a:pt x="241" y="230"/>
                  </a:cubicBezTo>
                  <a:cubicBezTo>
                    <a:pt x="248" y="230"/>
                    <a:pt x="253" y="225"/>
                    <a:pt x="253" y="219"/>
                  </a:cubicBezTo>
                  <a:cubicBezTo>
                    <a:pt x="253" y="11"/>
                    <a:pt x="253" y="11"/>
                    <a:pt x="253" y="11"/>
                  </a:cubicBezTo>
                  <a:cubicBezTo>
                    <a:pt x="253" y="5"/>
                    <a:pt x="248" y="0"/>
                    <a:pt x="241" y="0"/>
                  </a:cubicBezTo>
                  <a:close/>
                  <a:moveTo>
                    <a:pt x="241" y="11"/>
                  </a:moveTo>
                  <a:cubicBezTo>
                    <a:pt x="241" y="171"/>
                    <a:pt x="241" y="171"/>
                    <a:pt x="241" y="171"/>
                  </a:cubicBezTo>
                  <a:cubicBezTo>
                    <a:pt x="204" y="130"/>
                    <a:pt x="204" y="130"/>
                    <a:pt x="204" y="130"/>
                  </a:cubicBezTo>
                  <a:cubicBezTo>
                    <a:pt x="202" y="128"/>
                    <a:pt x="199" y="127"/>
                    <a:pt x="195" y="127"/>
                  </a:cubicBezTo>
                  <a:cubicBezTo>
                    <a:pt x="192" y="127"/>
                    <a:pt x="189" y="128"/>
                    <a:pt x="187" y="130"/>
                  </a:cubicBezTo>
                  <a:cubicBezTo>
                    <a:pt x="157" y="164"/>
                    <a:pt x="157" y="164"/>
                    <a:pt x="157" y="164"/>
                  </a:cubicBezTo>
                  <a:cubicBezTo>
                    <a:pt x="66" y="61"/>
                    <a:pt x="66" y="61"/>
                    <a:pt x="66" y="61"/>
                  </a:cubicBezTo>
                  <a:cubicBezTo>
                    <a:pt x="64" y="59"/>
                    <a:pt x="61" y="57"/>
                    <a:pt x="57" y="57"/>
                  </a:cubicBezTo>
                  <a:cubicBezTo>
                    <a:pt x="54" y="57"/>
                    <a:pt x="51" y="59"/>
                    <a:pt x="49" y="61"/>
                  </a:cubicBezTo>
                  <a:cubicBezTo>
                    <a:pt x="11" y="105"/>
                    <a:pt x="11" y="105"/>
                    <a:pt x="11" y="105"/>
                  </a:cubicBezTo>
                  <a:cubicBezTo>
                    <a:pt x="11" y="11"/>
                    <a:pt x="11" y="11"/>
                    <a:pt x="11" y="11"/>
                  </a:cubicBezTo>
                  <a:lnTo>
                    <a:pt x="241" y="11"/>
                  </a:lnTo>
                  <a:close/>
                  <a:moveTo>
                    <a:pt x="11" y="122"/>
                  </a:moveTo>
                  <a:cubicBezTo>
                    <a:pt x="57" y="69"/>
                    <a:pt x="57" y="69"/>
                    <a:pt x="57" y="69"/>
                  </a:cubicBezTo>
                  <a:cubicBezTo>
                    <a:pt x="150" y="174"/>
                    <a:pt x="150" y="174"/>
                    <a:pt x="150" y="174"/>
                  </a:cubicBezTo>
                  <a:cubicBezTo>
                    <a:pt x="157" y="182"/>
                    <a:pt x="157" y="182"/>
                    <a:pt x="157" y="182"/>
                  </a:cubicBezTo>
                  <a:cubicBezTo>
                    <a:pt x="189" y="219"/>
                    <a:pt x="189" y="219"/>
                    <a:pt x="189" y="219"/>
                  </a:cubicBezTo>
                  <a:cubicBezTo>
                    <a:pt x="11" y="219"/>
                    <a:pt x="11" y="219"/>
                    <a:pt x="11" y="219"/>
                  </a:cubicBezTo>
                  <a:lnTo>
                    <a:pt x="11" y="122"/>
                  </a:lnTo>
                  <a:close/>
                  <a:moveTo>
                    <a:pt x="204" y="219"/>
                  </a:moveTo>
                  <a:cubicBezTo>
                    <a:pt x="165" y="173"/>
                    <a:pt x="165" y="173"/>
                    <a:pt x="165" y="173"/>
                  </a:cubicBezTo>
                  <a:cubicBezTo>
                    <a:pt x="195" y="138"/>
                    <a:pt x="195" y="138"/>
                    <a:pt x="195" y="138"/>
                  </a:cubicBezTo>
                  <a:cubicBezTo>
                    <a:pt x="241" y="188"/>
                    <a:pt x="241" y="188"/>
                    <a:pt x="241" y="188"/>
                  </a:cubicBezTo>
                  <a:cubicBezTo>
                    <a:pt x="241" y="219"/>
                    <a:pt x="241" y="219"/>
                    <a:pt x="241" y="219"/>
                  </a:cubicBezTo>
                  <a:lnTo>
                    <a:pt x="204" y="2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33" name="Freeform 7"/>
            <p:cNvSpPr>
              <a:spLocks noEditPoints="1"/>
            </p:cNvSpPr>
            <p:nvPr/>
          </p:nvSpPr>
          <p:spPr bwMode="auto">
            <a:xfrm>
              <a:off x="9032875" y="11272838"/>
              <a:ext cx="258763" cy="263525"/>
            </a:xfrm>
            <a:custGeom>
              <a:avLst/>
              <a:gdLst>
                <a:gd name="T0" fmla="*/ 34 w 69"/>
                <a:gd name="T1" fmla="*/ 70 h 70"/>
                <a:gd name="T2" fmla="*/ 69 w 69"/>
                <a:gd name="T3" fmla="*/ 35 h 70"/>
                <a:gd name="T4" fmla="*/ 34 w 69"/>
                <a:gd name="T5" fmla="*/ 0 h 70"/>
                <a:gd name="T6" fmla="*/ 0 w 69"/>
                <a:gd name="T7" fmla="*/ 35 h 70"/>
                <a:gd name="T8" fmla="*/ 34 w 69"/>
                <a:gd name="T9" fmla="*/ 70 h 70"/>
                <a:gd name="T10" fmla="*/ 34 w 69"/>
                <a:gd name="T11" fmla="*/ 12 h 70"/>
                <a:gd name="T12" fmla="*/ 57 w 69"/>
                <a:gd name="T13" fmla="*/ 35 h 70"/>
                <a:gd name="T14" fmla="*/ 34 w 69"/>
                <a:gd name="T15" fmla="*/ 58 h 70"/>
                <a:gd name="T16" fmla="*/ 11 w 69"/>
                <a:gd name="T17" fmla="*/ 35 h 70"/>
                <a:gd name="T18" fmla="*/ 34 w 69"/>
                <a:gd name="T19"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0">
                  <a:moveTo>
                    <a:pt x="34" y="70"/>
                  </a:moveTo>
                  <a:cubicBezTo>
                    <a:pt x="53" y="70"/>
                    <a:pt x="69" y="54"/>
                    <a:pt x="69" y="35"/>
                  </a:cubicBezTo>
                  <a:cubicBezTo>
                    <a:pt x="69" y="16"/>
                    <a:pt x="53" y="0"/>
                    <a:pt x="34" y="0"/>
                  </a:cubicBezTo>
                  <a:cubicBezTo>
                    <a:pt x="15" y="0"/>
                    <a:pt x="0" y="16"/>
                    <a:pt x="0" y="35"/>
                  </a:cubicBezTo>
                  <a:cubicBezTo>
                    <a:pt x="0" y="54"/>
                    <a:pt x="15" y="70"/>
                    <a:pt x="34" y="70"/>
                  </a:cubicBezTo>
                  <a:close/>
                  <a:moveTo>
                    <a:pt x="34" y="12"/>
                  </a:moveTo>
                  <a:cubicBezTo>
                    <a:pt x="47" y="12"/>
                    <a:pt x="57" y="22"/>
                    <a:pt x="57" y="35"/>
                  </a:cubicBezTo>
                  <a:cubicBezTo>
                    <a:pt x="57" y="48"/>
                    <a:pt x="47" y="58"/>
                    <a:pt x="34" y="58"/>
                  </a:cubicBezTo>
                  <a:cubicBezTo>
                    <a:pt x="22" y="58"/>
                    <a:pt x="11" y="48"/>
                    <a:pt x="11" y="35"/>
                  </a:cubicBezTo>
                  <a:cubicBezTo>
                    <a:pt x="11" y="22"/>
                    <a:pt x="22" y="12"/>
                    <a:pt x="3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grpSp>
      <p:grpSp>
        <p:nvGrpSpPr>
          <p:cNvPr id="4" name="Group 37"/>
          <p:cNvGrpSpPr/>
          <p:nvPr/>
        </p:nvGrpSpPr>
        <p:grpSpPr>
          <a:xfrm>
            <a:off x="965180" y="1664184"/>
            <a:ext cx="317722" cy="277774"/>
            <a:chOff x="8296275" y="8293096"/>
            <a:chExt cx="1385888" cy="1211261"/>
          </a:xfrm>
          <a:solidFill>
            <a:sysClr val="window" lastClr="FFFFFF"/>
          </a:solidFill>
        </p:grpSpPr>
        <p:sp>
          <p:nvSpPr>
            <p:cNvPr id="135" name="Freeform 8"/>
            <p:cNvSpPr>
              <a:spLocks noEditPoints="1"/>
            </p:cNvSpPr>
            <p:nvPr/>
          </p:nvSpPr>
          <p:spPr bwMode="auto">
            <a:xfrm>
              <a:off x="8296275" y="8293096"/>
              <a:ext cx="1385888" cy="1211261"/>
            </a:xfrm>
            <a:custGeom>
              <a:avLst/>
              <a:gdLst>
                <a:gd name="T0" fmla="*/ 368 w 369"/>
                <a:gd name="T1" fmla="*/ 190 h 323"/>
                <a:gd name="T2" fmla="*/ 322 w 369"/>
                <a:gd name="T3" fmla="*/ 17 h 323"/>
                <a:gd name="T4" fmla="*/ 299 w 369"/>
                <a:gd name="T5" fmla="*/ 0 h 323"/>
                <a:gd name="T6" fmla="*/ 184 w 369"/>
                <a:gd name="T7" fmla="*/ 0 h 323"/>
                <a:gd name="T8" fmla="*/ 69 w 369"/>
                <a:gd name="T9" fmla="*/ 0 h 323"/>
                <a:gd name="T10" fmla="*/ 47 w 369"/>
                <a:gd name="T11" fmla="*/ 17 h 323"/>
                <a:gd name="T12" fmla="*/ 1 w 369"/>
                <a:gd name="T13" fmla="*/ 190 h 323"/>
                <a:gd name="T14" fmla="*/ 0 w 369"/>
                <a:gd name="T15" fmla="*/ 196 h 323"/>
                <a:gd name="T16" fmla="*/ 0 w 369"/>
                <a:gd name="T17" fmla="*/ 276 h 323"/>
                <a:gd name="T18" fmla="*/ 46 w 369"/>
                <a:gd name="T19" fmla="*/ 323 h 323"/>
                <a:gd name="T20" fmla="*/ 323 w 369"/>
                <a:gd name="T21" fmla="*/ 323 h 323"/>
                <a:gd name="T22" fmla="*/ 369 w 369"/>
                <a:gd name="T23" fmla="*/ 276 h 323"/>
                <a:gd name="T24" fmla="*/ 369 w 369"/>
                <a:gd name="T25" fmla="*/ 196 h 323"/>
                <a:gd name="T26" fmla="*/ 368 w 369"/>
                <a:gd name="T27" fmla="*/ 190 h 323"/>
                <a:gd name="T28" fmla="*/ 346 w 369"/>
                <a:gd name="T29" fmla="*/ 276 h 323"/>
                <a:gd name="T30" fmla="*/ 323 w 369"/>
                <a:gd name="T31" fmla="*/ 299 h 323"/>
                <a:gd name="T32" fmla="*/ 46 w 369"/>
                <a:gd name="T33" fmla="*/ 299 h 323"/>
                <a:gd name="T34" fmla="*/ 23 w 369"/>
                <a:gd name="T35" fmla="*/ 276 h 323"/>
                <a:gd name="T36" fmla="*/ 23 w 369"/>
                <a:gd name="T37" fmla="*/ 196 h 323"/>
                <a:gd name="T38" fmla="*/ 69 w 369"/>
                <a:gd name="T39" fmla="*/ 23 h 323"/>
                <a:gd name="T40" fmla="*/ 299 w 369"/>
                <a:gd name="T41" fmla="*/ 23 h 323"/>
                <a:gd name="T42" fmla="*/ 346 w 369"/>
                <a:gd name="T43" fmla="*/ 196 h 323"/>
                <a:gd name="T44" fmla="*/ 346 w 369"/>
                <a:gd name="T45" fmla="*/ 27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23">
                  <a:moveTo>
                    <a:pt x="368" y="190"/>
                  </a:moveTo>
                  <a:cubicBezTo>
                    <a:pt x="322" y="17"/>
                    <a:pt x="322" y="17"/>
                    <a:pt x="322" y="17"/>
                  </a:cubicBezTo>
                  <a:cubicBezTo>
                    <a:pt x="319" y="7"/>
                    <a:pt x="310" y="0"/>
                    <a:pt x="299" y="0"/>
                  </a:cubicBezTo>
                  <a:cubicBezTo>
                    <a:pt x="184" y="0"/>
                    <a:pt x="184" y="0"/>
                    <a:pt x="184" y="0"/>
                  </a:cubicBezTo>
                  <a:cubicBezTo>
                    <a:pt x="69" y="0"/>
                    <a:pt x="69" y="0"/>
                    <a:pt x="69" y="0"/>
                  </a:cubicBezTo>
                  <a:cubicBezTo>
                    <a:pt x="59" y="0"/>
                    <a:pt x="50" y="7"/>
                    <a:pt x="47" y="17"/>
                  </a:cubicBezTo>
                  <a:cubicBezTo>
                    <a:pt x="1" y="190"/>
                    <a:pt x="1" y="190"/>
                    <a:pt x="1" y="190"/>
                  </a:cubicBezTo>
                  <a:cubicBezTo>
                    <a:pt x="0" y="192"/>
                    <a:pt x="0" y="194"/>
                    <a:pt x="0" y="196"/>
                  </a:cubicBezTo>
                  <a:cubicBezTo>
                    <a:pt x="0" y="276"/>
                    <a:pt x="0" y="276"/>
                    <a:pt x="0" y="276"/>
                  </a:cubicBezTo>
                  <a:cubicBezTo>
                    <a:pt x="0" y="302"/>
                    <a:pt x="21" y="323"/>
                    <a:pt x="46" y="323"/>
                  </a:cubicBezTo>
                  <a:cubicBezTo>
                    <a:pt x="323" y="323"/>
                    <a:pt x="323" y="323"/>
                    <a:pt x="323" y="323"/>
                  </a:cubicBezTo>
                  <a:cubicBezTo>
                    <a:pt x="348" y="323"/>
                    <a:pt x="369" y="302"/>
                    <a:pt x="369" y="276"/>
                  </a:cubicBezTo>
                  <a:cubicBezTo>
                    <a:pt x="369" y="196"/>
                    <a:pt x="369" y="196"/>
                    <a:pt x="369" y="196"/>
                  </a:cubicBezTo>
                  <a:cubicBezTo>
                    <a:pt x="369" y="194"/>
                    <a:pt x="368" y="192"/>
                    <a:pt x="368" y="190"/>
                  </a:cubicBezTo>
                  <a:close/>
                  <a:moveTo>
                    <a:pt x="346" y="276"/>
                  </a:moveTo>
                  <a:cubicBezTo>
                    <a:pt x="346" y="289"/>
                    <a:pt x="335" y="299"/>
                    <a:pt x="323" y="299"/>
                  </a:cubicBezTo>
                  <a:cubicBezTo>
                    <a:pt x="46" y="299"/>
                    <a:pt x="46" y="299"/>
                    <a:pt x="46" y="299"/>
                  </a:cubicBezTo>
                  <a:cubicBezTo>
                    <a:pt x="34" y="299"/>
                    <a:pt x="23" y="289"/>
                    <a:pt x="23" y="276"/>
                  </a:cubicBezTo>
                  <a:cubicBezTo>
                    <a:pt x="23" y="196"/>
                    <a:pt x="23" y="196"/>
                    <a:pt x="23" y="196"/>
                  </a:cubicBezTo>
                  <a:cubicBezTo>
                    <a:pt x="69" y="23"/>
                    <a:pt x="69" y="23"/>
                    <a:pt x="69" y="23"/>
                  </a:cubicBezTo>
                  <a:cubicBezTo>
                    <a:pt x="299" y="23"/>
                    <a:pt x="299" y="23"/>
                    <a:pt x="299" y="23"/>
                  </a:cubicBezTo>
                  <a:cubicBezTo>
                    <a:pt x="346" y="196"/>
                    <a:pt x="346" y="196"/>
                    <a:pt x="346" y="196"/>
                  </a:cubicBezTo>
                  <a:lnTo>
                    <a:pt x="346" y="2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36" name="Freeform 9"/>
            <p:cNvSpPr>
              <a:spLocks noEditPoints="1"/>
            </p:cNvSpPr>
            <p:nvPr/>
          </p:nvSpPr>
          <p:spPr bwMode="auto">
            <a:xfrm>
              <a:off x="8461376" y="8466137"/>
              <a:ext cx="1055689" cy="776288"/>
            </a:xfrm>
            <a:custGeom>
              <a:avLst/>
              <a:gdLst>
                <a:gd name="T0" fmla="*/ 229 w 281"/>
                <a:gd name="T1" fmla="*/ 0 h 207"/>
                <a:gd name="T2" fmla="*/ 51 w 281"/>
                <a:gd name="T3" fmla="*/ 0 h 207"/>
                <a:gd name="T4" fmla="*/ 40 w 281"/>
                <a:gd name="T5" fmla="*/ 9 h 207"/>
                <a:gd name="T6" fmla="*/ 0 w 281"/>
                <a:gd name="T7" fmla="*/ 147 h 207"/>
                <a:gd name="T8" fmla="*/ 2 w 281"/>
                <a:gd name="T9" fmla="*/ 157 h 207"/>
                <a:gd name="T10" fmla="*/ 12 w 281"/>
                <a:gd name="T11" fmla="*/ 161 h 207"/>
                <a:gd name="T12" fmla="*/ 45 w 281"/>
                <a:gd name="T13" fmla="*/ 161 h 207"/>
                <a:gd name="T14" fmla="*/ 58 w 281"/>
                <a:gd name="T15" fmla="*/ 161 h 207"/>
                <a:gd name="T16" fmla="*/ 64 w 281"/>
                <a:gd name="T17" fmla="*/ 161 h 207"/>
                <a:gd name="T18" fmla="*/ 81 w 281"/>
                <a:gd name="T19" fmla="*/ 195 h 207"/>
                <a:gd name="T20" fmla="*/ 101 w 281"/>
                <a:gd name="T21" fmla="*/ 207 h 207"/>
                <a:gd name="T22" fmla="*/ 179 w 281"/>
                <a:gd name="T23" fmla="*/ 207 h 207"/>
                <a:gd name="T24" fmla="*/ 200 w 281"/>
                <a:gd name="T25" fmla="*/ 195 h 207"/>
                <a:gd name="T26" fmla="*/ 217 w 281"/>
                <a:gd name="T27" fmla="*/ 161 h 207"/>
                <a:gd name="T28" fmla="*/ 223 w 281"/>
                <a:gd name="T29" fmla="*/ 161 h 207"/>
                <a:gd name="T30" fmla="*/ 236 w 281"/>
                <a:gd name="T31" fmla="*/ 161 h 207"/>
                <a:gd name="T32" fmla="*/ 269 w 281"/>
                <a:gd name="T33" fmla="*/ 161 h 207"/>
                <a:gd name="T34" fmla="*/ 278 w 281"/>
                <a:gd name="T35" fmla="*/ 157 h 207"/>
                <a:gd name="T36" fmla="*/ 280 w 281"/>
                <a:gd name="T37" fmla="*/ 147 h 207"/>
                <a:gd name="T38" fmla="*/ 241 w 281"/>
                <a:gd name="T39" fmla="*/ 9 h 207"/>
                <a:gd name="T40" fmla="*/ 229 w 281"/>
                <a:gd name="T41" fmla="*/ 0 h 207"/>
                <a:gd name="T42" fmla="*/ 236 w 281"/>
                <a:gd name="T43" fmla="*/ 138 h 207"/>
                <a:gd name="T44" fmla="*/ 217 w 281"/>
                <a:gd name="T45" fmla="*/ 138 h 207"/>
                <a:gd name="T46" fmla="*/ 196 w 281"/>
                <a:gd name="T47" fmla="*/ 151 h 207"/>
                <a:gd name="T48" fmla="*/ 179 w 281"/>
                <a:gd name="T49" fmla="*/ 184 h 207"/>
                <a:gd name="T50" fmla="*/ 101 w 281"/>
                <a:gd name="T51" fmla="*/ 184 h 207"/>
                <a:gd name="T52" fmla="*/ 85 w 281"/>
                <a:gd name="T53" fmla="*/ 151 h 207"/>
                <a:gd name="T54" fmla="*/ 64 w 281"/>
                <a:gd name="T55" fmla="*/ 138 h 207"/>
                <a:gd name="T56" fmla="*/ 45 w 281"/>
                <a:gd name="T57" fmla="*/ 138 h 207"/>
                <a:gd name="T58" fmla="*/ 18 w 281"/>
                <a:gd name="T59" fmla="*/ 138 h 207"/>
                <a:gd name="T60" fmla="*/ 51 w 281"/>
                <a:gd name="T61" fmla="*/ 12 h 207"/>
                <a:gd name="T62" fmla="*/ 229 w 281"/>
                <a:gd name="T63" fmla="*/ 12 h 207"/>
                <a:gd name="T64" fmla="*/ 263 w 281"/>
                <a:gd name="T65" fmla="*/ 138 h 207"/>
                <a:gd name="T66" fmla="*/ 236 w 281"/>
                <a:gd name="T67" fmla="*/ 13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07">
                  <a:moveTo>
                    <a:pt x="229" y="0"/>
                  </a:moveTo>
                  <a:cubicBezTo>
                    <a:pt x="51" y="0"/>
                    <a:pt x="51" y="0"/>
                    <a:pt x="51" y="0"/>
                  </a:cubicBezTo>
                  <a:cubicBezTo>
                    <a:pt x="46" y="0"/>
                    <a:pt x="41" y="4"/>
                    <a:pt x="40" y="9"/>
                  </a:cubicBezTo>
                  <a:cubicBezTo>
                    <a:pt x="0" y="147"/>
                    <a:pt x="0" y="147"/>
                    <a:pt x="0" y="147"/>
                  </a:cubicBezTo>
                  <a:cubicBezTo>
                    <a:pt x="0" y="150"/>
                    <a:pt x="0" y="154"/>
                    <a:pt x="2" y="157"/>
                  </a:cubicBezTo>
                  <a:cubicBezTo>
                    <a:pt x="5" y="160"/>
                    <a:pt x="8" y="161"/>
                    <a:pt x="12" y="161"/>
                  </a:cubicBezTo>
                  <a:cubicBezTo>
                    <a:pt x="45" y="161"/>
                    <a:pt x="45" y="161"/>
                    <a:pt x="45" y="161"/>
                  </a:cubicBezTo>
                  <a:cubicBezTo>
                    <a:pt x="58" y="161"/>
                    <a:pt x="58" y="161"/>
                    <a:pt x="58" y="161"/>
                  </a:cubicBezTo>
                  <a:cubicBezTo>
                    <a:pt x="64" y="161"/>
                    <a:pt x="64" y="161"/>
                    <a:pt x="64" y="161"/>
                  </a:cubicBezTo>
                  <a:cubicBezTo>
                    <a:pt x="81" y="195"/>
                    <a:pt x="81" y="195"/>
                    <a:pt x="81" y="195"/>
                  </a:cubicBezTo>
                  <a:cubicBezTo>
                    <a:pt x="85" y="203"/>
                    <a:pt x="93" y="207"/>
                    <a:pt x="101" y="207"/>
                  </a:cubicBezTo>
                  <a:cubicBezTo>
                    <a:pt x="179" y="207"/>
                    <a:pt x="179" y="207"/>
                    <a:pt x="179" y="207"/>
                  </a:cubicBezTo>
                  <a:cubicBezTo>
                    <a:pt x="188" y="207"/>
                    <a:pt x="196" y="203"/>
                    <a:pt x="200" y="195"/>
                  </a:cubicBezTo>
                  <a:cubicBezTo>
                    <a:pt x="217" y="161"/>
                    <a:pt x="217" y="161"/>
                    <a:pt x="217" y="161"/>
                  </a:cubicBezTo>
                  <a:cubicBezTo>
                    <a:pt x="223" y="161"/>
                    <a:pt x="223" y="161"/>
                    <a:pt x="223" y="161"/>
                  </a:cubicBezTo>
                  <a:cubicBezTo>
                    <a:pt x="236" y="161"/>
                    <a:pt x="236" y="161"/>
                    <a:pt x="236" y="161"/>
                  </a:cubicBezTo>
                  <a:cubicBezTo>
                    <a:pt x="269" y="161"/>
                    <a:pt x="269" y="161"/>
                    <a:pt x="269" y="161"/>
                  </a:cubicBezTo>
                  <a:cubicBezTo>
                    <a:pt x="273" y="161"/>
                    <a:pt x="276" y="160"/>
                    <a:pt x="278" y="157"/>
                  </a:cubicBezTo>
                  <a:cubicBezTo>
                    <a:pt x="280" y="154"/>
                    <a:pt x="281" y="150"/>
                    <a:pt x="280" y="147"/>
                  </a:cubicBezTo>
                  <a:cubicBezTo>
                    <a:pt x="241" y="9"/>
                    <a:pt x="241" y="9"/>
                    <a:pt x="241" y="9"/>
                  </a:cubicBezTo>
                  <a:cubicBezTo>
                    <a:pt x="239" y="4"/>
                    <a:pt x="235" y="0"/>
                    <a:pt x="229" y="0"/>
                  </a:cubicBezTo>
                  <a:close/>
                  <a:moveTo>
                    <a:pt x="236" y="138"/>
                  </a:moveTo>
                  <a:cubicBezTo>
                    <a:pt x="217" y="138"/>
                    <a:pt x="217" y="138"/>
                    <a:pt x="217" y="138"/>
                  </a:cubicBezTo>
                  <a:cubicBezTo>
                    <a:pt x="208" y="138"/>
                    <a:pt x="200" y="143"/>
                    <a:pt x="196" y="151"/>
                  </a:cubicBezTo>
                  <a:cubicBezTo>
                    <a:pt x="179" y="184"/>
                    <a:pt x="179" y="184"/>
                    <a:pt x="179" y="184"/>
                  </a:cubicBezTo>
                  <a:cubicBezTo>
                    <a:pt x="101" y="184"/>
                    <a:pt x="101" y="184"/>
                    <a:pt x="101" y="184"/>
                  </a:cubicBezTo>
                  <a:cubicBezTo>
                    <a:pt x="85" y="151"/>
                    <a:pt x="85" y="151"/>
                    <a:pt x="85" y="151"/>
                  </a:cubicBezTo>
                  <a:cubicBezTo>
                    <a:pt x="81" y="143"/>
                    <a:pt x="73" y="138"/>
                    <a:pt x="64" y="138"/>
                  </a:cubicBezTo>
                  <a:cubicBezTo>
                    <a:pt x="45" y="138"/>
                    <a:pt x="45" y="138"/>
                    <a:pt x="45" y="138"/>
                  </a:cubicBezTo>
                  <a:cubicBezTo>
                    <a:pt x="18" y="138"/>
                    <a:pt x="18" y="138"/>
                    <a:pt x="18" y="138"/>
                  </a:cubicBezTo>
                  <a:cubicBezTo>
                    <a:pt x="51" y="12"/>
                    <a:pt x="51" y="12"/>
                    <a:pt x="51" y="12"/>
                  </a:cubicBezTo>
                  <a:cubicBezTo>
                    <a:pt x="229" y="12"/>
                    <a:pt x="229" y="12"/>
                    <a:pt x="229" y="12"/>
                  </a:cubicBezTo>
                  <a:cubicBezTo>
                    <a:pt x="263" y="138"/>
                    <a:pt x="263" y="138"/>
                    <a:pt x="263" y="138"/>
                  </a:cubicBezTo>
                  <a:lnTo>
                    <a:pt x="236"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grpSp>
      <p:grpSp>
        <p:nvGrpSpPr>
          <p:cNvPr id="5" name="Group 40"/>
          <p:cNvGrpSpPr/>
          <p:nvPr/>
        </p:nvGrpSpPr>
        <p:grpSpPr>
          <a:xfrm>
            <a:off x="5114262" y="1669281"/>
            <a:ext cx="316630" cy="267580"/>
            <a:chOff x="13828713" y="2805113"/>
            <a:chExt cx="1381125" cy="1166812"/>
          </a:xfrm>
          <a:solidFill>
            <a:sysClr val="window" lastClr="FFFFFF"/>
          </a:solidFill>
        </p:grpSpPr>
        <p:sp>
          <p:nvSpPr>
            <p:cNvPr id="138" name="Freeform 10"/>
            <p:cNvSpPr>
              <a:spLocks noEditPoints="1"/>
            </p:cNvSpPr>
            <p:nvPr/>
          </p:nvSpPr>
          <p:spPr bwMode="auto">
            <a:xfrm>
              <a:off x="14173200" y="3109913"/>
              <a:ext cx="690563" cy="690562"/>
            </a:xfrm>
            <a:custGeom>
              <a:avLst/>
              <a:gdLst>
                <a:gd name="T0" fmla="*/ 92 w 184"/>
                <a:gd name="T1" fmla="*/ 0 h 184"/>
                <a:gd name="T2" fmla="*/ 0 w 184"/>
                <a:gd name="T3" fmla="*/ 92 h 184"/>
                <a:gd name="T4" fmla="*/ 92 w 184"/>
                <a:gd name="T5" fmla="*/ 184 h 184"/>
                <a:gd name="T6" fmla="*/ 184 w 184"/>
                <a:gd name="T7" fmla="*/ 92 h 184"/>
                <a:gd name="T8" fmla="*/ 92 w 184"/>
                <a:gd name="T9" fmla="*/ 0 h 184"/>
                <a:gd name="T10" fmla="*/ 144 w 184"/>
                <a:gd name="T11" fmla="*/ 137 h 184"/>
                <a:gd name="T12" fmla="*/ 47 w 184"/>
                <a:gd name="T13" fmla="*/ 144 h 184"/>
                <a:gd name="T14" fmla="*/ 39 w 184"/>
                <a:gd name="T15" fmla="*/ 47 h 184"/>
                <a:gd name="T16" fmla="*/ 137 w 184"/>
                <a:gd name="T17" fmla="*/ 39 h 184"/>
                <a:gd name="T18" fmla="*/ 144 w 184"/>
                <a:gd name="T19" fmla="*/ 13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84">
                  <a:moveTo>
                    <a:pt x="92" y="0"/>
                  </a:moveTo>
                  <a:cubicBezTo>
                    <a:pt x="41" y="0"/>
                    <a:pt x="0" y="41"/>
                    <a:pt x="0" y="92"/>
                  </a:cubicBezTo>
                  <a:cubicBezTo>
                    <a:pt x="0" y="143"/>
                    <a:pt x="41" y="184"/>
                    <a:pt x="92" y="184"/>
                  </a:cubicBezTo>
                  <a:cubicBezTo>
                    <a:pt x="143" y="184"/>
                    <a:pt x="184" y="143"/>
                    <a:pt x="184" y="92"/>
                  </a:cubicBezTo>
                  <a:cubicBezTo>
                    <a:pt x="184" y="41"/>
                    <a:pt x="143" y="0"/>
                    <a:pt x="92" y="0"/>
                  </a:cubicBezTo>
                  <a:close/>
                  <a:moveTo>
                    <a:pt x="144" y="137"/>
                  </a:moveTo>
                  <a:cubicBezTo>
                    <a:pt x="119" y="166"/>
                    <a:pt x="76" y="169"/>
                    <a:pt x="47" y="144"/>
                  </a:cubicBezTo>
                  <a:cubicBezTo>
                    <a:pt x="18" y="120"/>
                    <a:pt x="15" y="76"/>
                    <a:pt x="39" y="47"/>
                  </a:cubicBezTo>
                  <a:cubicBezTo>
                    <a:pt x="64" y="18"/>
                    <a:pt x="108" y="15"/>
                    <a:pt x="137" y="39"/>
                  </a:cubicBezTo>
                  <a:cubicBezTo>
                    <a:pt x="166" y="64"/>
                    <a:pt x="169" y="108"/>
                    <a:pt x="144" y="1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39" name="Freeform 11"/>
            <p:cNvSpPr/>
            <p:nvPr/>
          </p:nvSpPr>
          <p:spPr bwMode="auto">
            <a:xfrm>
              <a:off x="14346238" y="3281363"/>
              <a:ext cx="195263" cy="195262"/>
            </a:xfrm>
            <a:custGeom>
              <a:avLst/>
              <a:gdLst>
                <a:gd name="T0" fmla="*/ 46 w 52"/>
                <a:gd name="T1" fmla="*/ 0 h 52"/>
                <a:gd name="T2" fmla="*/ 0 w 52"/>
                <a:gd name="T3" fmla="*/ 46 h 52"/>
                <a:gd name="T4" fmla="*/ 0 w 52"/>
                <a:gd name="T5" fmla="*/ 46 h 52"/>
                <a:gd name="T6" fmla="*/ 6 w 52"/>
                <a:gd name="T7" fmla="*/ 52 h 52"/>
                <a:gd name="T8" fmla="*/ 11 w 52"/>
                <a:gd name="T9" fmla="*/ 46 h 52"/>
                <a:gd name="T10" fmla="*/ 11 w 52"/>
                <a:gd name="T11" fmla="*/ 46 h 52"/>
                <a:gd name="T12" fmla="*/ 46 w 52"/>
                <a:gd name="T13" fmla="*/ 11 h 52"/>
                <a:gd name="T14" fmla="*/ 52 w 52"/>
                <a:gd name="T15" fmla="*/ 6 h 52"/>
                <a:gd name="T16" fmla="*/ 46 w 52"/>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6" y="0"/>
                  </a:moveTo>
                  <a:cubicBezTo>
                    <a:pt x="20" y="0"/>
                    <a:pt x="0" y="20"/>
                    <a:pt x="0" y="46"/>
                  </a:cubicBezTo>
                  <a:cubicBezTo>
                    <a:pt x="0" y="46"/>
                    <a:pt x="0" y="46"/>
                    <a:pt x="0" y="46"/>
                  </a:cubicBezTo>
                  <a:cubicBezTo>
                    <a:pt x="0" y="49"/>
                    <a:pt x="2" y="52"/>
                    <a:pt x="6" y="52"/>
                  </a:cubicBezTo>
                  <a:cubicBezTo>
                    <a:pt x="9" y="52"/>
                    <a:pt x="11" y="49"/>
                    <a:pt x="11" y="46"/>
                  </a:cubicBezTo>
                  <a:cubicBezTo>
                    <a:pt x="11" y="46"/>
                    <a:pt x="11" y="46"/>
                    <a:pt x="11" y="46"/>
                  </a:cubicBezTo>
                  <a:cubicBezTo>
                    <a:pt x="11" y="27"/>
                    <a:pt x="27" y="11"/>
                    <a:pt x="46" y="11"/>
                  </a:cubicBezTo>
                  <a:cubicBezTo>
                    <a:pt x="49" y="11"/>
                    <a:pt x="52" y="9"/>
                    <a:pt x="52" y="6"/>
                  </a:cubicBezTo>
                  <a:cubicBezTo>
                    <a:pt x="52" y="2"/>
                    <a:pt x="49" y="0"/>
                    <a:pt x="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40" name="Freeform 12"/>
            <p:cNvSpPr>
              <a:spLocks noEditPoints="1"/>
            </p:cNvSpPr>
            <p:nvPr/>
          </p:nvSpPr>
          <p:spPr bwMode="auto">
            <a:xfrm>
              <a:off x="13828713" y="2805113"/>
              <a:ext cx="1381125" cy="1166812"/>
            </a:xfrm>
            <a:custGeom>
              <a:avLst/>
              <a:gdLst>
                <a:gd name="T0" fmla="*/ 339 w 368"/>
                <a:gd name="T1" fmla="*/ 70 h 311"/>
                <a:gd name="T2" fmla="*/ 289 w 368"/>
                <a:gd name="T3" fmla="*/ 61 h 311"/>
                <a:gd name="T4" fmla="*/ 273 w 368"/>
                <a:gd name="T5" fmla="*/ 22 h 311"/>
                <a:gd name="T6" fmla="*/ 241 w 368"/>
                <a:gd name="T7" fmla="*/ 0 h 311"/>
                <a:gd name="T8" fmla="*/ 126 w 368"/>
                <a:gd name="T9" fmla="*/ 0 h 311"/>
                <a:gd name="T10" fmla="*/ 94 w 368"/>
                <a:gd name="T11" fmla="*/ 22 h 311"/>
                <a:gd name="T12" fmla="*/ 78 w 368"/>
                <a:gd name="T13" fmla="*/ 61 h 311"/>
                <a:gd name="T14" fmla="*/ 29 w 368"/>
                <a:gd name="T15" fmla="*/ 70 h 311"/>
                <a:gd name="T16" fmla="*/ 0 w 368"/>
                <a:gd name="T17" fmla="*/ 104 h 311"/>
                <a:gd name="T18" fmla="*/ 0 w 368"/>
                <a:gd name="T19" fmla="*/ 277 h 311"/>
                <a:gd name="T20" fmla="*/ 34 w 368"/>
                <a:gd name="T21" fmla="*/ 311 h 311"/>
                <a:gd name="T22" fmla="*/ 333 w 368"/>
                <a:gd name="T23" fmla="*/ 311 h 311"/>
                <a:gd name="T24" fmla="*/ 368 w 368"/>
                <a:gd name="T25" fmla="*/ 277 h 311"/>
                <a:gd name="T26" fmla="*/ 368 w 368"/>
                <a:gd name="T27" fmla="*/ 104 h 311"/>
                <a:gd name="T28" fmla="*/ 339 w 368"/>
                <a:gd name="T29" fmla="*/ 70 h 311"/>
                <a:gd name="T30" fmla="*/ 345 w 368"/>
                <a:gd name="T31" fmla="*/ 277 h 311"/>
                <a:gd name="T32" fmla="*/ 333 w 368"/>
                <a:gd name="T33" fmla="*/ 288 h 311"/>
                <a:gd name="T34" fmla="*/ 34 w 368"/>
                <a:gd name="T35" fmla="*/ 288 h 311"/>
                <a:gd name="T36" fmla="*/ 23 w 368"/>
                <a:gd name="T37" fmla="*/ 277 h 311"/>
                <a:gd name="T38" fmla="*/ 23 w 368"/>
                <a:gd name="T39" fmla="*/ 104 h 311"/>
                <a:gd name="T40" fmla="*/ 32 w 368"/>
                <a:gd name="T41" fmla="*/ 92 h 311"/>
                <a:gd name="T42" fmla="*/ 95 w 368"/>
                <a:gd name="T43" fmla="*/ 82 h 311"/>
                <a:gd name="T44" fmla="*/ 116 w 368"/>
                <a:gd name="T45" fmla="*/ 31 h 311"/>
                <a:gd name="T46" fmla="*/ 126 w 368"/>
                <a:gd name="T47" fmla="*/ 23 h 311"/>
                <a:gd name="T48" fmla="*/ 241 w 368"/>
                <a:gd name="T49" fmla="*/ 23 h 311"/>
                <a:gd name="T50" fmla="*/ 252 w 368"/>
                <a:gd name="T51" fmla="*/ 31 h 311"/>
                <a:gd name="T52" fmla="*/ 273 w 368"/>
                <a:gd name="T53" fmla="*/ 82 h 311"/>
                <a:gd name="T54" fmla="*/ 335 w 368"/>
                <a:gd name="T55" fmla="*/ 92 h 311"/>
                <a:gd name="T56" fmla="*/ 345 w 368"/>
                <a:gd name="T57" fmla="*/ 104 h 311"/>
                <a:gd name="T58" fmla="*/ 345 w 368"/>
                <a:gd name="T59" fmla="*/ 277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8" h="311">
                  <a:moveTo>
                    <a:pt x="339" y="70"/>
                  </a:moveTo>
                  <a:cubicBezTo>
                    <a:pt x="289" y="61"/>
                    <a:pt x="289" y="61"/>
                    <a:pt x="289" y="61"/>
                  </a:cubicBezTo>
                  <a:cubicBezTo>
                    <a:pt x="273" y="22"/>
                    <a:pt x="273" y="22"/>
                    <a:pt x="273" y="22"/>
                  </a:cubicBezTo>
                  <a:cubicBezTo>
                    <a:pt x="268" y="9"/>
                    <a:pt x="256" y="0"/>
                    <a:pt x="241" y="0"/>
                  </a:cubicBezTo>
                  <a:cubicBezTo>
                    <a:pt x="126" y="0"/>
                    <a:pt x="126" y="0"/>
                    <a:pt x="126" y="0"/>
                  </a:cubicBezTo>
                  <a:cubicBezTo>
                    <a:pt x="112" y="0"/>
                    <a:pt x="99" y="9"/>
                    <a:pt x="94" y="22"/>
                  </a:cubicBezTo>
                  <a:cubicBezTo>
                    <a:pt x="78" y="61"/>
                    <a:pt x="78" y="61"/>
                    <a:pt x="78" y="61"/>
                  </a:cubicBezTo>
                  <a:cubicBezTo>
                    <a:pt x="29" y="70"/>
                    <a:pt x="29" y="70"/>
                    <a:pt x="29" y="70"/>
                  </a:cubicBezTo>
                  <a:cubicBezTo>
                    <a:pt x="12" y="73"/>
                    <a:pt x="0" y="87"/>
                    <a:pt x="0" y="104"/>
                  </a:cubicBezTo>
                  <a:cubicBezTo>
                    <a:pt x="0" y="277"/>
                    <a:pt x="0" y="277"/>
                    <a:pt x="0" y="277"/>
                  </a:cubicBezTo>
                  <a:cubicBezTo>
                    <a:pt x="0" y="296"/>
                    <a:pt x="15" y="311"/>
                    <a:pt x="34" y="311"/>
                  </a:cubicBezTo>
                  <a:cubicBezTo>
                    <a:pt x="333" y="311"/>
                    <a:pt x="333" y="311"/>
                    <a:pt x="333" y="311"/>
                  </a:cubicBezTo>
                  <a:cubicBezTo>
                    <a:pt x="353" y="311"/>
                    <a:pt x="368" y="296"/>
                    <a:pt x="368" y="277"/>
                  </a:cubicBezTo>
                  <a:cubicBezTo>
                    <a:pt x="368" y="104"/>
                    <a:pt x="368" y="104"/>
                    <a:pt x="368" y="104"/>
                  </a:cubicBezTo>
                  <a:cubicBezTo>
                    <a:pt x="368" y="87"/>
                    <a:pt x="356" y="73"/>
                    <a:pt x="339" y="70"/>
                  </a:cubicBezTo>
                  <a:close/>
                  <a:moveTo>
                    <a:pt x="345" y="277"/>
                  </a:moveTo>
                  <a:cubicBezTo>
                    <a:pt x="345" y="283"/>
                    <a:pt x="340" y="288"/>
                    <a:pt x="333" y="288"/>
                  </a:cubicBezTo>
                  <a:cubicBezTo>
                    <a:pt x="34" y="288"/>
                    <a:pt x="34" y="288"/>
                    <a:pt x="34" y="288"/>
                  </a:cubicBezTo>
                  <a:cubicBezTo>
                    <a:pt x="28" y="288"/>
                    <a:pt x="23" y="283"/>
                    <a:pt x="23" y="277"/>
                  </a:cubicBezTo>
                  <a:cubicBezTo>
                    <a:pt x="23" y="104"/>
                    <a:pt x="23" y="104"/>
                    <a:pt x="23" y="104"/>
                  </a:cubicBezTo>
                  <a:cubicBezTo>
                    <a:pt x="23" y="98"/>
                    <a:pt x="27" y="93"/>
                    <a:pt x="32" y="92"/>
                  </a:cubicBezTo>
                  <a:cubicBezTo>
                    <a:pt x="95" y="82"/>
                    <a:pt x="95" y="82"/>
                    <a:pt x="95" y="82"/>
                  </a:cubicBezTo>
                  <a:cubicBezTo>
                    <a:pt x="116" y="31"/>
                    <a:pt x="116" y="31"/>
                    <a:pt x="116" y="31"/>
                  </a:cubicBezTo>
                  <a:cubicBezTo>
                    <a:pt x="117" y="26"/>
                    <a:pt x="122" y="23"/>
                    <a:pt x="126" y="23"/>
                  </a:cubicBezTo>
                  <a:cubicBezTo>
                    <a:pt x="241" y="23"/>
                    <a:pt x="241" y="23"/>
                    <a:pt x="241" y="23"/>
                  </a:cubicBezTo>
                  <a:cubicBezTo>
                    <a:pt x="246" y="23"/>
                    <a:pt x="250" y="26"/>
                    <a:pt x="252" y="31"/>
                  </a:cubicBezTo>
                  <a:cubicBezTo>
                    <a:pt x="273" y="82"/>
                    <a:pt x="273" y="82"/>
                    <a:pt x="273" y="82"/>
                  </a:cubicBezTo>
                  <a:cubicBezTo>
                    <a:pt x="335" y="92"/>
                    <a:pt x="335" y="92"/>
                    <a:pt x="335" y="92"/>
                  </a:cubicBezTo>
                  <a:cubicBezTo>
                    <a:pt x="341" y="93"/>
                    <a:pt x="345" y="98"/>
                    <a:pt x="345" y="104"/>
                  </a:cubicBezTo>
                  <a:lnTo>
                    <a:pt x="345" y="2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grpSp>
      <p:grpSp>
        <p:nvGrpSpPr>
          <p:cNvPr id="7" name="Group 44"/>
          <p:cNvGrpSpPr/>
          <p:nvPr/>
        </p:nvGrpSpPr>
        <p:grpSpPr>
          <a:xfrm>
            <a:off x="5115258" y="3632081"/>
            <a:ext cx="335555" cy="289059"/>
            <a:chOff x="2727325" y="-39687"/>
            <a:chExt cx="1463675" cy="1260475"/>
          </a:xfrm>
          <a:solidFill>
            <a:sysClr val="window" lastClr="FFFFFF"/>
          </a:solidFill>
        </p:grpSpPr>
        <p:sp>
          <p:nvSpPr>
            <p:cNvPr id="142" name="Freeform 20"/>
            <p:cNvSpPr>
              <a:spLocks noEditPoints="1"/>
            </p:cNvSpPr>
            <p:nvPr/>
          </p:nvSpPr>
          <p:spPr bwMode="auto">
            <a:xfrm>
              <a:off x="2727325" y="-39687"/>
              <a:ext cx="1463675" cy="1260475"/>
            </a:xfrm>
            <a:custGeom>
              <a:avLst/>
              <a:gdLst>
                <a:gd name="T0" fmla="*/ 347 w 390"/>
                <a:gd name="T1" fmla="*/ 42 h 336"/>
                <a:gd name="T2" fmla="*/ 195 w 390"/>
                <a:gd name="T3" fmla="*/ 38 h 336"/>
                <a:gd name="T4" fmla="*/ 43 w 390"/>
                <a:gd name="T5" fmla="*/ 42 h 336"/>
                <a:gd name="T6" fmla="*/ 43 w 390"/>
                <a:gd name="T7" fmla="*/ 196 h 336"/>
                <a:gd name="T8" fmla="*/ 170 w 390"/>
                <a:gd name="T9" fmla="*/ 322 h 336"/>
                <a:gd name="T10" fmla="*/ 220 w 390"/>
                <a:gd name="T11" fmla="*/ 322 h 336"/>
                <a:gd name="T12" fmla="*/ 347 w 390"/>
                <a:gd name="T13" fmla="*/ 196 h 336"/>
                <a:gd name="T14" fmla="*/ 347 w 390"/>
                <a:gd name="T15" fmla="*/ 42 h 336"/>
                <a:gd name="T16" fmla="*/ 330 w 390"/>
                <a:gd name="T17" fmla="*/ 180 h 336"/>
                <a:gd name="T18" fmla="*/ 203 w 390"/>
                <a:gd name="T19" fmla="*/ 306 h 336"/>
                <a:gd name="T20" fmla="*/ 187 w 390"/>
                <a:gd name="T21" fmla="*/ 306 h 336"/>
                <a:gd name="T22" fmla="*/ 59 w 390"/>
                <a:gd name="T23" fmla="*/ 180 h 336"/>
                <a:gd name="T24" fmla="*/ 59 w 390"/>
                <a:gd name="T25" fmla="*/ 58 h 336"/>
                <a:gd name="T26" fmla="*/ 179 w 390"/>
                <a:gd name="T27" fmla="*/ 55 h 336"/>
                <a:gd name="T28" fmla="*/ 195 w 390"/>
                <a:gd name="T29" fmla="*/ 70 h 336"/>
                <a:gd name="T30" fmla="*/ 210 w 390"/>
                <a:gd name="T31" fmla="*/ 55 h 336"/>
                <a:gd name="T32" fmla="*/ 330 w 390"/>
                <a:gd name="T33" fmla="*/ 58 h 336"/>
                <a:gd name="T34" fmla="*/ 330 w 390"/>
                <a:gd name="T35" fmla="*/ 1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336">
                  <a:moveTo>
                    <a:pt x="347" y="42"/>
                  </a:moveTo>
                  <a:cubicBezTo>
                    <a:pt x="305" y="0"/>
                    <a:pt x="238" y="0"/>
                    <a:pt x="195" y="38"/>
                  </a:cubicBezTo>
                  <a:cubicBezTo>
                    <a:pt x="152" y="0"/>
                    <a:pt x="85" y="0"/>
                    <a:pt x="43" y="42"/>
                  </a:cubicBezTo>
                  <a:cubicBezTo>
                    <a:pt x="0" y="84"/>
                    <a:pt x="0" y="154"/>
                    <a:pt x="43" y="196"/>
                  </a:cubicBezTo>
                  <a:cubicBezTo>
                    <a:pt x="55" y="208"/>
                    <a:pt x="170" y="322"/>
                    <a:pt x="170" y="322"/>
                  </a:cubicBezTo>
                  <a:cubicBezTo>
                    <a:pt x="184" y="336"/>
                    <a:pt x="206" y="336"/>
                    <a:pt x="220" y="322"/>
                  </a:cubicBezTo>
                  <a:cubicBezTo>
                    <a:pt x="220" y="322"/>
                    <a:pt x="345" y="198"/>
                    <a:pt x="347" y="196"/>
                  </a:cubicBezTo>
                  <a:cubicBezTo>
                    <a:pt x="390" y="154"/>
                    <a:pt x="390" y="84"/>
                    <a:pt x="347" y="42"/>
                  </a:cubicBezTo>
                  <a:close/>
                  <a:moveTo>
                    <a:pt x="330" y="180"/>
                  </a:moveTo>
                  <a:cubicBezTo>
                    <a:pt x="203" y="306"/>
                    <a:pt x="203" y="306"/>
                    <a:pt x="203" y="306"/>
                  </a:cubicBezTo>
                  <a:cubicBezTo>
                    <a:pt x="199" y="310"/>
                    <a:pt x="191" y="310"/>
                    <a:pt x="187" y="306"/>
                  </a:cubicBezTo>
                  <a:cubicBezTo>
                    <a:pt x="59" y="180"/>
                    <a:pt x="59" y="180"/>
                    <a:pt x="59" y="180"/>
                  </a:cubicBezTo>
                  <a:cubicBezTo>
                    <a:pt x="25" y="146"/>
                    <a:pt x="25" y="92"/>
                    <a:pt x="59" y="58"/>
                  </a:cubicBezTo>
                  <a:cubicBezTo>
                    <a:pt x="92" y="26"/>
                    <a:pt x="145" y="25"/>
                    <a:pt x="179" y="55"/>
                  </a:cubicBezTo>
                  <a:cubicBezTo>
                    <a:pt x="195" y="70"/>
                    <a:pt x="195" y="70"/>
                    <a:pt x="195" y="70"/>
                  </a:cubicBezTo>
                  <a:cubicBezTo>
                    <a:pt x="210" y="55"/>
                    <a:pt x="210" y="55"/>
                    <a:pt x="210" y="55"/>
                  </a:cubicBezTo>
                  <a:cubicBezTo>
                    <a:pt x="245" y="25"/>
                    <a:pt x="298" y="26"/>
                    <a:pt x="330" y="58"/>
                  </a:cubicBezTo>
                  <a:cubicBezTo>
                    <a:pt x="364" y="92"/>
                    <a:pt x="364" y="146"/>
                    <a:pt x="330"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
          <p:nvSpPr>
            <p:cNvPr id="143" name="Freeform 21"/>
            <p:cNvSpPr/>
            <p:nvPr/>
          </p:nvSpPr>
          <p:spPr bwMode="auto">
            <a:xfrm>
              <a:off x="2982913" y="215900"/>
              <a:ext cx="206375" cy="201612"/>
            </a:xfrm>
            <a:custGeom>
              <a:avLst/>
              <a:gdLst>
                <a:gd name="T0" fmla="*/ 49 w 55"/>
                <a:gd name="T1" fmla="*/ 0 h 54"/>
                <a:gd name="T2" fmla="*/ 49 w 55"/>
                <a:gd name="T3" fmla="*/ 0 h 54"/>
                <a:gd name="T4" fmla="*/ 0 w 55"/>
                <a:gd name="T5" fmla="*/ 48 h 54"/>
                <a:gd name="T6" fmla="*/ 0 w 55"/>
                <a:gd name="T7" fmla="*/ 48 h 54"/>
                <a:gd name="T8" fmla="*/ 6 w 55"/>
                <a:gd name="T9" fmla="*/ 54 h 54"/>
                <a:gd name="T10" fmla="*/ 12 w 55"/>
                <a:gd name="T11" fmla="*/ 48 h 54"/>
                <a:gd name="T12" fmla="*/ 12 w 55"/>
                <a:gd name="T13" fmla="*/ 48 h 54"/>
                <a:gd name="T14" fmla="*/ 49 w 55"/>
                <a:gd name="T15" fmla="*/ 11 h 54"/>
                <a:gd name="T16" fmla="*/ 49 w 55"/>
                <a:gd name="T17" fmla="*/ 11 h 54"/>
                <a:gd name="T18" fmla="*/ 55 w 55"/>
                <a:gd name="T19" fmla="*/ 5 h 54"/>
                <a:gd name="T20" fmla="*/ 49 w 55"/>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4">
                  <a:moveTo>
                    <a:pt x="49" y="0"/>
                  </a:moveTo>
                  <a:cubicBezTo>
                    <a:pt x="49" y="0"/>
                    <a:pt x="49" y="0"/>
                    <a:pt x="49" y="0"/>
                  </a:cubicBezTo>
                  <a:cubicBezTo>
                    <a:pt x="22" y="0"/>
                    <a:pt x="0" y="21"/>
                    <a:pt x="0" y="48"/>
                  </a:cubicBezTo>
                  <a:cubicBezTo>
                    <a:pt x="0" y="48"/>
                    <a:pt x="0" y="48"/>
                    <a:pt x="0" y="48"/>
                  </a:cubicBezTo>
                  <a:cubicBezTo>
                    <a:pt x="0" y="52"/>
                    <a:pt x="3" y="54"/>
                    <a:pt x="6" y="54"/>
                  </a:cubicBezTo>
                  <a:cubicBezTo>
                    <a:pt x="9" y="54"/>
                    <a:pt x="12" y="52"/>
                    <a:pt x="12" y="48"/>
                  </a:cubicBezTo>
                  <a:cubicBezTo>
                    <a:pt x="12" y="48"/>
                    <a:pt x="12" y="48"/>
                    <a:pt x="12" y="48"/>
                  </a:cubicBezTo>
                  <a:cubicBezTo>
                    <a:pt x="12" y="28"/>
                    <a:pt x="29" y="11"/>
                    <a:pt x="49" y="11"/>
                  </a:cubicBezTo>
                  <a:cubicBezTo>
                    <a:pt x="49" y="11"/>
                    <a:pt x="49" y="11"/>
                    <a:pt x="49" y="11"/>
                  </a:cubicBezTo>
                  <a:cubicBezTo>
                    <a:pt x="52" y="11"/>
                    <a:pt x="55" y="8"/>
                    <a:pt x="55" y="5"/>
                  </a:cubicBezTo>
                  <a:cubicBezTo>
                    <a:pt x="55" y="2"/>
                    <a:pt x="52" y="0"/>
                    <a:pt x="4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grpSp>
      <p:sp>
        <p:nvSpPr>
          <p:cNvPr id="144" name="Freeform 22"/>
          <p:cNvSpPr>
            <a:spLocks noEditPoints="1"/>
          </p:cNvSpPr>
          <p:nvPr/>
        </p:nvSpPr>
        <p:spPr bwMode="auto">
          <a:xfrm>
            <a:off x="965726" y="2668696"/>
            <a:ext cx="316630" cy="228262"/>
          </a:xfrm>
          <a:custGeom>
            <a:avLst/>
            <a:gdLst>
              <a:gd name="T0" fmla="*/ 298 w 368"/>
              <a:gd name="T1" fmla="*/ 94 h 265"/>
              <a:gd name="T2" fmla="*/ 196 w 368"/>
              <a:gd name="T3" fmla="*/ 0 h 265"/>
              <a:gd name="T4" fmla="*/ 102 w 368"/>
              <a:gd name="T5" fmla="*/ 60 h 265"/>
              <a:gd name="T6" fmla="*/ 86 w 368"/>
              <a:gd name="T7" fmla="*/ 58 h 265"/>
              <a:gd name="T8" fmla="*/ 35 w 368"/>
              <a:gd name="T9" fmla="*/ 109 h 265"/>
              <a:gd name="T10" fmla="*/ 37 w 368"/>
              <a:gd name="T11" fmla="*/ 126 h 265"/>
              <a:gd name="T12" fmla="*/ 0 w 368"/>
              <a:gd name="T13" fmla="*/ 190 h 265"/>
              <a:gd name="T14" fmla="*/ 75 w 368"/>
              <a:gd name="T15" fmla="*/ 265 h 265"/>
              <a:gd name="T16" fmla="*/ 75 w 368"/>
              <a:gd name="T17" fmla="*/ 265 h 265"/>
              <a:gd name="T18" fmla="*/ 282 w 368"/>
              <a:gd name="T19" fmla="*/ 265 h 265"/>
              <a:gd name="T20" fmla="*/ 282 w 368"/>
              <a:gd name="T21" fmla="*/ 265 h 265"/>
              <a:gd name="T22" fmla="*/ 368 w 368"/>
              <a:gd name="T23" fmla="*/ 178 h 265"/>
              <a:gd name="T24" fmla="*/ 298 w 368"/>
              <a:gd name="T25" fmla="*/ 94 h 265"/>
              <a:gd name="T26" fmla="*/ 282 w 368"/>
              <a:gd name="T27" fmla="*/ 242 h 265"/>
              <a:gd name="T28" fmla="*/ 282 w 368"/>
              <a:gd name="T29" fmla="*/ 242 h 265"/>
              <a:gd name="T30" fmla="*/ 75 w 368"/>
              <a:gd name="T31" fmla="*/ 242 h 265"/>
              <a:gd name="T32" fmla="*/ 23 w 368"/>
              <a:gd name="T33" fmla="*/ 190 h 265"/>
              <a:gd name="T34" fmla="*/ 49 w 368"/>
              <a:gd name="T35" fmla="*/ 145 h 265"/>
              <a:gd name="T36" fmla="*/ 59 w 368"/>
              <a:gd name="T37" fmla="*/ 118 h 265"/>
              <a:gd name="T38" fmla="*/ 58 w 368"/>
              <a:gd name="T39" fmla="*/ 109 h 265"/>
              <a:gd name="T40" fmla="*/ 86 w 368"/>
              <a:gd name="T41" fmla="*/ 81 h 265"/>
              <a:gd name="T42" fmla="*/ 102 w 368"/>
              <a:gd name="T43" fmla="*/ 83 h 265"/>
              <a:gd name="T44" fmla="*/ 123 w 368"/>
              <a:gd name="T45" fmla="*/ 70 h 265"/>
              <a:gd name="T46" fmla="*/ 196 w 368"/>
              <a:gd name="T47" fmla="*/ 23 h 265"/>
              <a:gd name="T48" fmla="*/ 275 w 368"/>
              <a:gd name="T49" fmla="*/ 96 h 265"/>
              <a:gd name="T50" fmla="*/ 294 w 368"/>
              <a:gd name="T51" fmla="*/ 116 h 265"/>
              <a:gd name="T52" fmla="*/ 345 w 368"/>
              <a:gd name="T53" fmla="*/ 178 h 265"/>
              <a:gd name="T54" fmla="*/ 282 w 368"/>
              <a:gd name="T55" fmla="*/ 24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8" h="265">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ysClr val="window" lastClr="FFFFFF"/>
          </a:solidFill>
          <a:ln>
            <a:noFill/>
          </a:ln>
        </p:spPr>
        <p:txBody>
          <a:bodyPr vert="horz" wrap="square" lIns="68580" tIns="34290" rIns="68580" bIns="34290" numCol="1" anchor="t" anchorCtr="0" compatLnSpc="1"/>
          <a:lstStyle/>
          <a:p>
            <a:pPr>
              <a:defRPr/>
            </a:pPr>
            <a:endParaRPr lang="id-ID" sz="2400" kern="0" dirty="0">
              <a:solidFill>
                <a:srgbClr val="5C5C5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941779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wipe(left)">
                                      <p:cBhvr>
                                        <p:cTn id="16" dur="500"/>
                                        <p:tgtEl>
                                          <p:spTgt spid="10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500"/>
                                        <p:tgtEl>
                                          <p:spTgt spid="10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4"/>
                                        </p:tgtEl>
                                        <p:attrNameLst>
                                          <p:attrName>style.visibility</p:attrName>
                                        </p:attrNameLst>
                                      </p:cBhvr>
                                      <p:to>
                                        <p:strVal val="visible"/>
                                      </p:to>
                                    </p:set>
                                    <p:anim calcmode="lin" valueType="num">
                                      <p:cBhvr>
                                        <p:cTn id="27" dur="500" fill="hold"/>
                                        <p:tgtEl>
                                          <p:spTgt spid="144"/>
                                        </p:tgtEl>
                                        <p:attrNameLst>
                                          <p:attrName>ppt_w</p:attrName>
                                        </p:attrNameLst>
                                      </p:cBhvr>
                                      <p:tavLst>
                                        <p:tav tm="0">
                                          <p:val>
                                            <p:fltVal val="0"/>
                                          </p:val>
                                        </p:tav>
                                        <p:tav tm="100000">
                                          <p:val>
                                            <p:strVal val="#ppt_w"/>
                                          </p:val>
                                        </p:tav>
                                      </p:tavLst>
                                    </p:anim>
                                    <p:anim calcmode="lin" valueType="num">
                                      <p:cBhvr>
                                        <p:cTn id="28" dur="500" fill="hold"/>
                                        <p:tgtEl>
                                          <p:spTgt spid="144"/>
                                        </p:tgtEl>
                                        <p:attrNameLst>
                                          <p:attrName>ppt_h</p:attrName>
                                        </p:attrNameLst>
                                      </p:cBhvr>
                                      <p:tavLst>
                                        <p:tav tm="0">
                                          <p:val>
                                            <p:fltVal val="0"/>
                                          </p:val>
                                        </p:tav>
                                        <p:tav tm="100000">
                                          <p:val>
                                            <p:strVal val="#ppt_h"/>
                                          </p:val>
                                        </p:tav>
                                      </p:tavLst>
                                    </p:anim>
                                    <p:animEffect transition="in" filter="fade">
                                      <p:cBhvr>
                                        <p:cTn id="29" dur="500"/>
                                        <p:tgtEl>
                                          <p:spTgt spid="14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wipe(left)">
                                      <p:cBhvr>
                                        <p:cTn id="32" dur="500"/>
                                        <p:tgtEl>
                                          <p:spTgt spid="108"/>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109"/>
                                        </p:tgtEl>
                                        <p:attrNameLst>
                                          <p:attrName>style.visibility</p:attrName>
                                        </p:attrNameLst>
                                      </p:cBhvr>
                                      <p:to>
                                        <p:strVal val="visible"/>
                                      </p:to>
                                    </p:set>
                                    <p:animEffect transition="in" filter="fade">
                                      <p:cBhvr>
                                        <p:cTn id="36" dur="500"/>
                                        <p:tgtEl>
                                          <p:spTgt spid="109"/>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10"/>
                                        </p:tgtEl>
                                        <p:attrNameLst>
                                          <p:attrName>style.visibility</p:attrName>
                                        </p:attrNameLst>
                                      </p:cBhvr>
                                      <p:to>
                                        <p:strVal val="visible"/>
                                      </p:to>
                                    </p:set>
                                    <p:animEffect transition="in" filter="fade">
                                      <p:cBhvr>
                                        <p:cTn id="40" dur="500"/>
                                        <p:tgtEl>
                                          <p:spTgt spid="110"/>
                                        </p:tgtEl>
                                      </p:cBhvr>
                                    </p:animEffect>
                                  </p:childTnLst>
                                </p:cTn>
                              </p:par>
                              <p:par>
                                <p:cTn id="41" presetID="53" presetClass="entr" presetSubtype="16"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11"/>
                                        </p:tgtEl>
                                        <p:attrNameLst>
                                          <p:attrName>style.visibility</p:attrName>
                                        </p:attrNameLst>
                                      </p:cBhvr>
                                      <p:to>
                                        <p:strVal val="visible"/>
                                      </p:to>
                                    </p:set>
                                    <p:animEffect transition="in" filter="wipe(left)">
                                      <p:cBhvr>
                                        <p:cTn id="48" dur="500"/>
                                        <p:tgtEl>
                                          <p:spTgt spid="11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113"/>
                                        </p:tgtEl>
                                        <p:attrNameLst>
                                          <p:attrName>style.visibility</p:attrName>
                                        </p:attrNameLst>
                                      </p:cBhvr>
                                      <p:to>
                                        <p:strVal val="visible"/>
                                      </p:to>
                                    </p:set>
                                    <p:animEffect transition="in" filter="fade">
                                      <p:cBhvr>
                                        <p:cTn id="56" dur="500"/>
                                        <p:tgtEl>
                                          <p:spTgt spid="113"/>
                                        </p:tgtEl>
                                      </p:cBhvr>
                                    </p:animEffect>
                                  </p:childTnLst>
                                </p:cTn>
                              </p:par>
                              <p:par>
                                <p:cTn id="57" presetID="53" presetClass="entr" presetSubtype="16"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fltVal val="0"/>
                                          </p:val>
                                        </p:tav>
                                        <p:tav tm="100000">
                                          <p:val>
                                            <p:strVal val="#ppt_h"/>
                                          </p:val>
                                        </p:tav>
                                      </p:tavLst>
                                    </p:anim>
                                    <p:animEffect transition="in" filter="fade">
                                      <p:cBhvr>
                                        <p:cTn id="61" dur="500"/>
                                        <p:tgtEl>
                                          <p:spTgt spid="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14"/>
                                        </p:tgtEl>
                                        <p:attrNameLst>
                                          <p:attrName>style.visibility</p:attrName>
                                        </p:attrNameLst>
                                      </p:cBhvr>
                                      <p:to>
                                        <p:strVal val="visible"/>
                                      </p:to>
                                    </p:set>
                                    <p:animEffect transition="in" filter="wipe(left)">
                                      <p:cBhvr>
                                        <p:cTn id="64" dur="500"/>
                                        <p:tgtEl>
                                          <p:spTgt spid="114"/>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childTnLst>
                          </p:cTn>
                        </p:par>
                        <p:par>
                          <p:cTn id="69" fill="hold">
                            <p:stCondLst>
                              <p:cond delay="4500"/>
                            </p:stCondLst>
                            <p:childTnLst>
                              <p:par>
                                <p:cTn id="70" presetID="10" presetClass="entr" presetSubtype="0" fill="hold" grpId="0" nodeType="afterEffect">
                                  <p:stCondLst>
                                    <p:cond delay="0"/>
                                  </p:stCondLst>
                                  <p:childTnLst>
                                    <p:set>
                                      <p:cBhvr>
                                        <p:cTn id="71" dur="1" fill="hold">
                                          <p:stCondLst>
                                            <p:cond delay="0"/>
                                          </p:stCondLst>
                                        </p:cTn>
                                        <p:tgtEl>
                                          <p:spTgt spid="116"/>
                                        </p:tgtEl>
                                        <p:attrNameLst>
                                          <p:attrName>style.visibility</p:attrName>
                                        </p:attrNameLst>
                                      </p:cBhvr>
                                      <p:to>
                                        <p:strVal val="visible"/>
                                      </p:to>
                                    </p:set>
                                    <p:animEffect transition="in" filter="fade">
                                      <p:cBhvr>
                                        <p:cTn id="72" dur="500"/>
                                        <p:tgtEl>
                                          <p:spTgt spid="116"/>
                                        </p:tgtEl>
                                      </p:cBhvr>
                                    </p:animEffect>
                                  </p:childTnLst>
                                </p:cTn>
                              </p:par>
                              <p:par>
                                <p:cTn id="73" presetID="53" presetClass="entr" presetSubtype="16" fill="hold" nodeType="withEffect">
                                  <p:stCondLst>
                                    <p:cond delay="0"/>
                                  </p:stCondLst>
                                  <p:childTnLst>
                                    <p:set>
                                      <p:cBhvr>
                                        <p:cTn id="74" dur="1" fill="hold">
                                          <p:stCondLst>
                                            <p:cond delay="0"/>
                                          </p:stCondLst>
                                        </p:cTn>
                                        <p:tgtEl>
                                          <p:spTgt spid="2"/>
                                        </p:tgtEl>
                                        <p:attrNameLst>
                                          <p:attrName>style.visibility</p:attrName>
                                        </p:attrNameLst>
                                      </p:cBhvr>
                                      <p:to>
                                        <p:strVal val="visible"/>
                                      </p:to>
                                    </p:set>
                                    <p:anim calcmode="lin" valueType="num">
                                      <p:cBhvr>
                                        <p:cTn id="75" dur="500" fill="hold"/>
                                        <p:tgtEl>
                                          <p:spTgt spid="2"/>
                                        </p:tgtEl>
                                        <p:attrNameLst>
                                          <p:attrName>ppt_w</p:attrName>
                                        </p:attrNameLst>
                                      </p:cBhvr>
                                      <p:tavLst>
                                        <p:tav tm="0">
                                          <p:val>
                                            <p:fltVal val="0"/>
                                          </p:val>
                                        </p:tav>
                                        <p:tav tm="100000">
                                          <p:val>
                                            <p:strVal val="#ppt_w"/>
                                          </p:val>
                                        </p:tav>
                                      </p:tavLst>
                                    </p:anim>
                                    <p:anim calcmode="lin" valueType="num">
                                      <p:cBhvr>
                                        <p:cTn id="76" dur="500" fill="hold"/>
                                        <p:tgtEl>
                                          <p:spTgt spid="2"/>
                                        </p:tgtEl>
                                        <p:attrNameLst>
                                          <p:attrName>ppt_h</p:attrName>
                                        </p:attrNameLst>
                                      </p:cBhvr>
                                      <p:tavLst>
                                        <p:tav tm="0">
                                          <p:val>
                                            <p:fltVal val="0"/>
                                          </p:val>
                                        </p:tav>
                                        <p:tav tm="100000">
                                          <p:val>
                                            <p:strVal val="#ppt_h"/>
                                          </p:val>
                                        </p:tav>
                                      </p:tavLst>
                                    </p:anim>
                                    <p:animEffect transition="in" filter="fade">
                                      <p:cBhvr>
                                        <p:cTn id="77" dur="500"/>
                                        <p:tgtEl>
                                          <p:spTgt spid="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17"/>
                                        </p:tgtEl>
                                        <p:attrNameLst>
                                          <p:attrName>style.visibility</p:attrName>
                                        </p:attrNameLst>
                                      </p:cBhvr>
                                      <p:to>
                                        <p:strVal val="visible"/>
                                      </p:to>
                                    </p:set>
                                    <p:animEffect transition="in" filter="wipe(left)">
                                      <p:cBhvr>
                                        <p:cTn id="80" dur="500"/>
                                        <p:tgtEl>
                                          <p:spTgt spid="117"/>
                                        </p:tgtEl>
                                      </p:cBhvr>
                                    </p:animEffect>
                                  </p:childTnLst>
                                </p:cTn>
                              </p:par>
                            </p:childTnLst>
                          </p:cTn>
                        </p:par>
                        <p:par>
                          <p:cTn id="81" fill="hold">
                            <p:stCondLst>
                              <p:cond delay="5000"/>
                            </p:stCondLst>
                            <p:childTnLst>
                              <p:par>
                                <p:cTn id="82" presetID="10" presetClass="entr" presetSubtype="0" fill="hold" grpId="0" nodeType="afterEffect">
                                  <p:stCondLst>
                                    <p:cond delay="0"/>
                                  </p:stCondLst>
                                  <p:childTnLst>
                                    <p:set>
                                      <p:cBhvr>
                                        <p:cTn id="83" dur="1" fill="hold">
                                          <p:stCondLst>
                                            <p:cond delay="0"/>
                                          </p:stCondLst>
                                        </p:cTn>
                                        <p:tgtEl>
                                          <p:spTgt spid="118"/>
                                        </p:tgtEl>
                                        <p:attrNameLst>
                                          <p:attrName>style.visibility</p:attrName>
                                        </p:attrNameLst>
                                      </p:cBhvr>
                                      <p:to>
                                        <p:strVal val="visible"/>
                                      </p:to>
                                    </p:set>
                                    <p:animEffect transition="in" filter="fade">
                                      <p:cBhvr>
                                        <p:cTn id="84" dur="500"/>
                                        <p:tgtEl>
                                          <p:spTgt spid="118"/>
                                        </p:tgtEl>
                                      </p:cBhvr>
                                    </p:animEffect>
                                  </p:childTnLst>
                                </p:cTn>
                              </p:par>
                            </p:childTnLst>
                          </p:cTn>
                        </p:par>
                        <p:par>
                          <p:cTn id="85" fill="hold">
                            <p:stCondLst>
                              <p:cond delay="5500"/>
                            </p:stCondLst>
                            <p:childTnLst>
                              <p:par>
                                <p:cTn id="86" presetID="10" presetClass="entr" presetSubtype="0" fill="hold" grpId="0" nodeType="afterEffect">
                                  <p:stCondLst>
                                    <p:cond delay="0"/>
                                  </p:stCondLst>
                                  <p:childTnLst>
                                    <p:set>
                                      <p:cBhvr>
                                        <p:cTn id="87" dur="1" fill="hold">
                                          <p:stCondLst>
                                            <p:cond delay="0"/>
                                          </p:stCondLst>
                                        </p:cTn>
                                        <p:tgtEl>
                                          <p:spTgt spid="119"/>
                                        </p:tgtEl>
                                        <p:attrNameLst>
                                          <p:attrName>style.visibility</p:attrName>
                                        </p:attrNameLst>
                                      </p:cBhvr>
                                      <p:to>
                                        <p:strVal val="visible"/>
                                      </p:to>
                                    </p:set>
                                    <p:animEffect transition="in" filter="fade">
                                      <p:cBhvr>
                                        <p:cTn id="88" dur="500"/>
                                        <p:tgtEl>
                                          <p:spTgt spid="119"/>
                                        </p:tgtEl>
                                      </p:cBhvr>
                                    </p:animEffect>
                                  </p:childTnLst>
                                </p:cTn>
                              </p:par>
                              <p:par>
                                <p:cTn id="89" presetID="53" presetClass="entr" presetSubtype="16" fill="hold" nodeType="with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p:cTn id="91" dur="500" fill="hold"/>
                                        <p:tgtEl>
                                          <p:spTgt spid="7"/>
                                        </p:tgtEl>
                                        <p:attrNameLst>
                                          <p:attrName>ppt_w</p:attrName>
                                        </p:attrNameLst>
                                      </p:cBhvr>
                                      <p:tavLst>
                                        <p:tav tm="0">
                                          <p:val>
                                            <p:fltVal val="0"/>
                                          </p:val>
                                        </p:tav>
                                        <p:tav tm="100000">
                                          <p:val>
                                            <p:strVal val="#ppt_w"/>
                                          </p:val>
                                        </p:tav>
                                      </p:tavLst>
                                    </p:anim>
                                    <p:anim calcmode="lin" valueType="num">
                                      <p:cBhvr>
                                        <p:cTn id="92" dur="500" fill="hold"/>
                                        <p:tgtEl>
                                          <p:spTgt spid="7"/>
                                        </p:tgtEl>
                                        <p:attrNameLst>
                                          <p:attrName>ppt_h</p:attrName>
                                        </p:attrNameLst>
                                      </p:cBhvr>
                                      <p:tavLst>
                                        <p:tav tm="0">
                                          <p:val>
                                            <p:fltVal val="0"/>
                                          </p:val>
                                        </p:tav>
                                        <p:tav tm="100000">
                                          <p:val>
                                            <p:strVal val="#ppt_h"/>
                                          </p:val>
                                        </p:tav>
                                      </p:tavLst>
                                    </p:anim>
                                    <p:animEffect transition="in" filter="fade">
                                      <p:cBhvr>
                                        <p:cTn id="93" dur="500"/>
                                        <p:tgtEl>
                                          <p:spTgt spid="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20"/>
                                        </p:tgtEl>
                                        <p:attrNameLst>
                                          <p:attrName>style.visibility</p:attrName>
                                        </p:attrNameLst>
                                      </p:cBhvr>
                                      <p:to>
                                        <p:strVal val="visible"/>
                                      </p:to>
                                    </p:set>
                                    <p:animEffect transition="in" filter="wipe(left)">
                                      <p:cBhvr>
                                        <p:cTn id="96" dur="500"/>
                                        <p:tgtEl>
                                          <p:spTgt spid="120"/>
                                        </p:tgtEl>
                                      </p:cBhvr>
                                    </p:animEffect>
                                  </p:childTnLst>
                                </p:cTn>
                              </p:par>
                            </p:childTnLst>
                          </p:cTn>
                        </p:par>
                        <p:par>
                          <p:cTn id="97" fill="hold">
                            <p:stCondLst>
                              <p:cond delay="6000"/>
                            </p:stCondLst>
                            <p:childTnLst>
                              <p:par>
                                <p:cTn id="98" presetID="10" presetClass="entr" presetSubtype="0" fill="hold" grpId="0" nodeType="afterEffect">
                                  <p:stCondLst>
                                    <p:cond delay="0"/>
                                  </p:stCondLst>
                                  <p:childTnLst>
                                    <p:set>
                                      <p:cBhvr>
                                        <p:cTn id="99" dur="1" fill="hold">
                                          <p:stCondLst>
                                            <p:cond delay="0"/>
                                          </p:stCondLst>
                                        </p:cTn>
                                        <p:tgtEl>
                                          <p:spTgt spid="121"/>
                                        </p:tgtEl>
                                        <p:attrNameLst>
                                          <p:attrName>style.visibility</p:attrName>
                                        </p:attrNameLst>
                                      </p:cBhvr>
                                      <p:to>
                                        <p:strVal val="visible"/>
                                      </p:to>
                                    </p:set>
                                    <p:animEffect transition="in" filter="fade">
                                      <p:cBhvr>
                                        <p:cTn id="10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p:bldP spid="106" grpId="0"/>
      <p:bldP spid="107" grpId="0" animBg="1"/>
      <p:bldP spid="108" grpId="0"/>
      <p:bldP spid="109" grpId="0"/>
      <p:bldP spid="110" grpId="0" animBg="1"/>
      <p:bldP spid="111" grpId="0"/>
      <p:bldP spid="112" grpId="0"/>
      <p:bldP spid="113" grpId="0" animBg="1"/>
      <p:bldP spid="114" grpId="0"/>
      <p:bldP spid="115" grpId="0"/>
      <p:bldP spid="116" grpId="0" animBg="1"/>
      <p:bldP spid="117" grpId="0"/>
      <p:bldP spid="118" grpId="0"/>
      <p:bldP spid="119" grpId="0" animBg="1"/>
      <p:bldP spid="120" grpId="0"/>
      <p:bldP spid="121" grpId="0"/>
      <p:bldP spid="1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376F5D1-8EB8-4191-ABEA-74298A9BE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 y="0"/>
            <a:ext cx="9142308" cy="5145088"/>
          </a:xfrm>
          <a:prstGeom prst="rect">
            <a:avLst/>
          </a:prstGeom>
        </p:spPr>
      </p:pic>
      <p:sp>
        <p:nvSpPr>
          <p:cNvPr id="4" name="文本框 16"/>
          <p:cNvSpPr txBox="1"/>
          <p:nvPr/>
        </p:nvSpPr>
        <p:spPr>
          <a:xfrm>
            <a:off x="2954470" y="2548433"/>
            <a:ext cx="2435633" cy="346259"/>
          </a:xfrm>
          <a:prstGeom prst="rect">
            <a:avLst/>
          </a:prstGeom>
          <a:noFill/>
        </p:spPr>
        <p:txBody>
          <a:bodyPr wrap="square" lIns="68589" tIns="34295" rIns="68589" bIns="34295" rtlCol="0">
            <a:spAutoFit/>
          </a:bodyPr>
          <a:lstStyle/>
          <a:p>
            <a:pPr>
              <a:buFontTx/>
              <a:buNone/>
            </a:pPr>
            <a:r>
              <a:rPr lang="zh-CN" altLang="en-US" dirty="0">
                <a:solidFill>
                  <a:schemeClr val="bg1"/>
                </a:solidFill>
                <a:latin typeface="微软雅黑" panose="020B0503020204020204" pitchFamily="34" charset="-122"/>
                <a:ea typeface="微软雅黑" panose="020B0503020204020204" pitchFamily="34" charset="-122"/>
              </a:rPr>
              <a:t>单击此处添加标题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213639" y="2927140"/>
            <a:ext cx="44689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占位符 5"/>
          <p:cNvSpPr txBox="1"/>
          <p:nvPr/>
        </p:nvSpPr>
        <p:spPr>
          <a:xfrm>
            <a:off x="2581791" y="3157049"/>
            <a:ext cx="1152128" cy="263060"/>
          </a:xfrm>
          <a:prstGeom prst="rect">
            <a:avLst/>
          </a:prstGeom>
          <a:ln>
            <a:solidFill>
              <a:schemeClr val="tx1">
                <a:lumMod val="65000"/>
                <a:lumOff val="35000"/>
              </a:schemeClr>
            </a:solidFill>
            <a:prstDash val="sysDot"/>
          </a:ln>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050" b="0" dirty="0">
                <a:solidFill>
                  <a:schemeClr val="bg1"/>
                </a:solidFill>
                <a:ea typeface="微软雅黑" panose="020B0503020204020204" pitchFamily="34" charset="-122"/>
              </a:rPr>
              <a:t>此处添加标题</a:t>
            </a:r>
          </a:p>
        </p:txBody>
      </p:sp>
      <p:sp>
        <p:nvSpPr>
          <p:cNvPr id="7" name="文本占位符 5"/>
          <p:cNvSpPr txBox="1"/>
          <p:nvPr/>
        </p:nvSpPr>
        <p:spPr>
          <a:xfrm>
            <a:off x="4062341" y="3160501"/>
            <a:ext cx="1147742" cy="263060"/>
          </a:xfrm>
          <a:prstGeom prst="rect">
            <a:avLst/>
          </a:prstGeom>
          <a:ln>
            <a:solidFill>
              <a:schemeClr val="tx1">
                <a:lumMod val="65000"/>
                <a:lumOff val="35000"/>
              </a:schemeClr>
            </a:solidFill>
            <a:prstDash val="sysDot"/>
          </a:ln>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050" b="0" dirty="0">
                <a:solidFill>
                  <a:schemeClr val="bg1"/>
                </a:solidFill>
                <a:ea typeface="微软雅黑" panose="020B0503020204020204" pitchFamily="34" charset="-122"/>
              </a:rPr>
              <a:t>此处添加标题</a:t>
            </a:r>
          </a:p>
        </p:txBody>
      </p:sp>
      <p:sp>
        <p:nvSpPr>
          <p:cNvPr id="12" name="圆角矩形 10"/>
          <p:cNvSpPr>
            <a:spLocks noChangeArrowheads="1"/>
          </p:cNvSpPr>
          <p:nvPr/>
        </p:nvSpPr>
        <p:spPr bwMode="auto">
          <a:xfrm>
            <a:off x="1213639" y="2476425"/>
            <a:ext cx="1152128" cy="468052"/>
          </a:xfrm>
          <a:prstGeom prst="roundRect">
            <a:avLst>
              <a:gd name="adj" fmla="val 0"/>
            </a:avLst>
          </a:prstGeom>
          <a:solidFill>
            <a:schemeClr val="accent1"/>
          </a:solidFill>
          <a:ln w="9525" algn="ctr">
            <a:noFill/>
            <a:round/>
            <a:headEnd/>
            <a:tailEnd/>
          </a:ln>
        </p:spPr>
        <p:txBody>
          <a:bodyPr/>
          <a:lstStyle/>
          <a:p>
            <a:pPr algn="ctr"/>
            <a:r>
              <a:rPr lang="zh-CN" altLang="en-US" sz="2000" dirty="0">
                <a:solidFill>
                  <a:srgbClr val="FFFFFF"/>
                </a:solidFill>
                <a:latin typeface="微软雅黑" pitchFamily="34" charset="-122"/>
                <a:ea typeface="微软雅黑" pitchFamily="34" charset="-122"/>
              </a:rPr>
              <a:t>Part</a:t>
            </a:r>
            <a:r>
              <a:rPr lang="zh-CN" altLang="en-US" sz="2800" dirty="0">
                <a:solidFill>
                  <a:srgbClr val="FFFFFF"/>
                </a:solidFill>
                <a:latin typeface="微软雅黑" pitchFamily="34" charset="-122"/>
                <a:ea typeface="微软雅黑" pitchFamily="34" charset="-122"/>
              </a:rPr>
              <a:t> </a:t>
            </a:r>
            <a:r>
              <a:rPr lang="en-US" altLang="zh-CN" sz="2800" dirty="0">
                <a:solidFill>
                  <a:srgbClr val="FFFFFF"/>
                </a:solidFill>
                <a:latin typeface="微软雅黑" pitchFamily="34" charset="-122"/>
                <a:ea typeface="微软雅黑" pitchFamily="34" charset="-122"/>
              </a:rPr>
              <a:t>4</a:t>
            </a:r>
            <a:endParaRPr lang="zh-CN" altLang="en-US" sz="2800" dirty="0">
              <a:latin typeface="微软雅黑" pitchFamily="34" charset="-122"/>
              <a:ea typeface="微软雅黑" pitchFamily="34" charset="-122"/>
            </a:endParaRPr>
          </a:p>
        </p:txBody>
      </p:sp>
      <p:pic>
        <p:nvPicPr>
          <p:cNvPr id="10" name="图片 9">
            <a:extLst>
              <a:ext uri="{FF2B5EF4-FFF2-40B4-BE49-F238E27FC236}">
                <a16:creationId xmlns:a16="http://schemas.microsoft.com/office/drawing/2014/main" id="{549E1A85-4D3E-4367-9056-0B9084169129}"/>
              </a:ext>
            </a:extLst>
          </p:cNvPr>
          <p:cNvPicPr>
            <a:picLocks noChangeAspect="1"/>
          </p:cNvPicPr>
          <p:nvPr/>
        </p:nvPicPr>
        <p:blipFill rotWithShape="1">
          <a:blip r:embed="rId4">
            <a:extLst>
              <a:ext uri="{28A0092B-C50C-407E-A947-70E740481C1C}">
                <a14:useLocalDpi xmlns:a14="http://schemas.microsoft.com/office/drawing/2010/main" val="0"/>
              </a:ext>
            </a:extLst>
          </a:blip>
          <a:srcRect l="6633" t="18146" r="54097"/>
          <a:stretch/>
        </p:blipFill>
        <p:spPr>
          <a:xfrm flipH="1">
            <a:off x="5538505" y="1141905"/>
            <a:ext cx="2927584" cy="3605144"/>
          </a:xfrm>
          <a:prstGeom prst="rect">
            <a:avLst/>
          </a:prstGeom>
        </p:spPr>
      </p:pic>
    </p:spTree>
    <p:extLst>
      <p:ext uri="{BB962C8B-B14F-4D97-AF65-F5344CB8AC3E}">
        <p14:creationId xmlns:p14="http://schemas.microsoft.com/office/powerpoint/2010/main" val="117658592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8" fill="hold" grpId="0" nodeType="withEffect">
                                  <p:stCondLst>
                                    <p:cond delay="30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400"/>
                                        <p:tgtEl>
                                          <p:spTgt spid="6"/>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02989C0E-25B2-48DB-A690-4FB10B7F1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 y="0"/>
            <a:ext cx="9142308" cy="5145088"/>
          </a:xfrm>
          <a:prstGeom prst="rect">
            <a:avLst/>
          </a:prstGeom>
        </p:spPr>
      </p:pic>
      <p:sp>
        <p:nvSpPr>
          <p:cNvPr id="4" name="等腰三角形 3"/>
          <p:cNvSpPr/>
          <p:nvPr/>
        </p:nvSpPr>
        <p:spPr bwMode="auto">
          <a:xfrm rot="5400000">
            <a:off x="-255489" y="2188326"/>
            <a:ext cx="1279920" cy="76844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eaLnBrk="0" hangingPunct="0">
              <a:defRPr/>
            </a:pPr>
            <a:endParaRPr lang="zh-CN" altLang="en-US" dirty="0"/>
          </a:p>
        </p:txBody>
      </p:sp>
      <p:sp>
        <p:nvSpPr>
          <p:cNvPr id="5" name="任意多边形 4"/>
          <p:cNvSpPr/>
          <p:nvPr/>
        </p:nvSpPr>
        <p:spPr>
          <a:xfrm>
            <a:off x="762342" y="2566192"/>
            <a:ext cx="8370294" cy="0"/>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anchor="ctr"/>
          <a:lstStyle/>
          <a:p>
            <a:pPr algn="ctr" eaLnBrk="0" hangingPunct="0">
              <a:defRPr/>
            </a:pPr>
            <a:endParaRPr lang="zh-CN" altLang="en-US"/>
          </a:p>
        </p:txBody>
      </p:sp>
      <p:sp>
        <p:nvSpPr>
          <p:cNvPr id="7" name="矩形 6"/>
          <p:cNvSpPr/>
          <p:nvPr/>
        </p:nvSpPr>
        <p:spPr bwMode="auto">
          <a:xfrm>
            <a:off x="1814980" y="2283530"/>
            <a:ext cx="550927" cy="552620"/>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dirty="0"/>
              <a:t>1</a:t>
            </a:r>
            <a:endParaRPr lang="zh-CN" altLang="en-US" dirty="0"/>
          </a:p>
        </p:txBody>
      </p:sp>
      <p:sp>
        <p:nvSpPr>
          <p:cNvPr id="10" name="矩形 9"/>
          <p:cNvSpPr/>
          <p:nvPr/>
        </p:nvSpPr>
        <p:spPr bwMode="auto">
          <a:xfrm>
            <a:off x="3532100" y="2283530"/>
            <a:ext cx="550929" cy="552620"/>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dirty="0"/>
              <a:t>2</a:t>
            </a:r>
            <a:endParaRPr lang="zh-CN" altLang="en-US" dirty="0"/>
          </a:p>
        </p:txBody>
      </p:sp>
      <p:sp>
        <p:nvSpPr>
          <p:cNvPr id="13" name="矩形 12"/>
          <p:cNvSpPr/>
          <p:nvPr/>
        </p:nvSpPr>
        <p:spPr bwMode="auto">
          <a:xfrm>
            <a:off x="5307655" y="2283530"/>
            <a:ext cx="552515" cy="552620"/>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dirty="0"/>
              <a:t>3</a:t>
            </a:r>
            <a:endParaRPr lang="zh-CN" altLang="en-US" dirty="0"/>
          </a:p>
        </p:txBody>
      </p:sp>
      <p:grpSp>
        <p:nvGrpSpPr>
          <p:cNvPr id="2" name="组合 14"/>
          <p:cNvGrpSpPr>
            <a:grpSpLocks/>
          </p:cNvGrpSpPr>
          <p:nvPr/>
        </p:nvGrpSpPr>
        <p:grpSpPr bwMode="auto">
          <a:xfrm>
            <a:off x="233703" y="1646480"/>
            <a:ext cx="2509518" cy="494016"/>
            <a:chOff x="4267637" y="1096104"/>
            <a:chExt cx="2507605" cy="493934"/>
          </a:xfrm>
        </p:grpSpPr>
        <p:sp>
          <p:nvSpPr>
            <p:cNvPr id="16" name="文本框 66"/>
            <p:cNvSpPr txBox="1">
              <a:spLocks noChangeArrowheads="1"/>
            </p:cNvSpPr>
            <p:nvPr/>
          </p:nvSpPr>
          <p:spPr bwMode="auto">
            <a:xfrm>
              <a:off x="4267637" y="1374630"/>
              <a:ext cx="2320295" cy="215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defRPr/>
              </a:pPr>
              <a:r>
                <a:rPr lang="en-US" altLang="zh-CN" sz="800" dirty="0">
                  <a:solidFill>
                    <a:schemeClr val="bg1"/>
                  </a:solidFill>
                  <a:latin typeface="Century Gothic" panose="020B0502020202020204" pitchFamily="34" charset="0"/>
                  <a:ea typeface="微软雅黑" panose="020B0503020204020204" pitchFamily="34" charset="-122"/>
                </a:rPr>
                <a:t>YOUR TITLE HERE</a:t>
              </a:r>
              <a:endParaRPr lang="zh-CN" altLang="en-US" sz="800" dirty="0">
                <a:solidFill>
                  <a:schemeClr val="bg1"/>
                </a:solidFill>
                <a:latin typeface="Century Gothic" panose="020B0502020202020204" pitchFamily="34" charset="0"/>
                <a:ea typeface="微软雅黑" panose="020B0503020204020204" pitchFamily="34" charset="-122"/>
              </a:endParaRPr>
            </a:p>
          </p:txBody>
        </p:sp>
        <p:sp>
          <p:nvSpPr>
            <p:cNvPr id="18" name="文本框 66"/>
            <p:cNvSpPr txBox="1">
              <a:spLocks noChangeArrowheads="1"/>
            </p:cNvSpPr>
            <p:nvPr/>
          </p:nvSpPr>
          <p:spPr bwMode="auto">
            <a:xfrm>
              <a:off x="5360550" y="1096104"/>
              <a:ext cx="1414692" cy="276953"/>
            </a:xfrm>
            <a:prstGeom prst="rect">
              <a:avLst/>
            </a:prstGeom>
            <a:noFill/>
            <a:ln>
              <a:noFill/>
            </a:ln>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buFontTx/>
                <a:buNone/>
              </a:pPr>
              <a:r>
                <a:rPr lang="zh-CN" altLang="en-US" sz="1200" dirty="0">
                  <a:solidFill>
                    <a:schemeClr val="bg1"/>
                  </a:solidFill>
                  <a:latin typeface="微软雅黑" panose="020B0503020204020204" pitchFamily="34" charset="-122"/>
                  <a:ea typeface="微软雅黑" panose="020B0503020204020204" pitchFamily="34" charset="-122"/>
                </a:rPr>
                <a:t>单击此处添加标题</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3" name="组合 7"/>
          <p:cNvGrpSpPr>
            <a:grpSpLocks/>
          </p:cNvGrpSpPr>
          <p:nvPr/>
        </p:nvGrpSpPr>
        <p:grpSpPr bwMode="auto">
          <a:xfrm>
            <a:off x="3059834" y="3040596"/>
            <a:ext cx="1481100" cy="487455"/>
            <a:chOff x="4059398" y="880115"/>
            <a:chExt cx="1479967" cy="487374"/>
          </a:xfrm>
        </p:grpSpPr>
        <p:sp>
          <p:nvSpPr>
            <p:cNvPr id="20" name="文本框 66"/>
            <p:cNvSpPr txBox="1">
              <a:spLocks noChangeArrowheads="1"/>
            </p:cNvSpPr>
            <p:nvPr/>
          </p:nvSpPr>
          <p:spPr bwMode="auto">
            <a:xfrm>
              <a:off x="4059398" y="1152081"/>
              <a:ext cx="1331130" cy="215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defRPr/>
              </a:pPr>
              <a:r>
                <a:rPr lang="en-US" altLang="zh-CN" sz="800" dirty="0">
                  <a:solidFill>
                    <a:schemeClr val="bg1"/>
                  </a:solidFill>
                  <a:latin typeface="Century Gothic" panose="020B0502020202020204" pitchFamily="34" charset="0"/>
                  <a:ea typeface="微软雅黑" panose="020B0503020204020204" pitchFamily="34" charset="-122"/>
                </a:rPr>
                <a:t>YOUR TITLE HERE</a:t>
              </a:r>
              <a:endParaRPr lang="zh-CN" altLang="en-US" sz="800" dirty="0">
                <a:solidFill>
                  <a:schemeClr val="bg1"/>
                </a:solidFill>
                <a:latin typeface="Century Gothic" panose="020B0502020202020204" pitchFamily="34" charset="0"/>
                <a:ea typeface="微软雅黑" panose="020B0503020204020204" pitchFamily="34" charset="-122"/>
              </a:endParaRPr>
            </a:p>
          </p:txBody>
        </p:sp>
        <p:sp>
          <p:nvSpPr>
            <p:cNvPr id="22" name="文本框 66"/>
            <p:cNvSpPr txBox="1">
              <a:spLocks noChangeArrowheads="1"/>
            </p:cNvSpPr>
            <p:nvPr/>
          </p:nvSpPr>
          <p:spPr bwMode="auto">
            <a:xfrm>
              <a:off x="4124675" y="880115"/>
              <a:ext cx="1414690" cy="276953"/>
            </a:xfrm>
            <a:prstGeom prst="rect">
              <a:avLst/>
            </a:prstGeom>
            <a:noFill/>
            <a:ln>
              <a:noFill/>
            </a:ln>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buFontTx/>
                <a:buNone/>
              </a:pPr>
              <a:r>
                <a:rPr lang="zh-CN" altLang="en-US" sz="1200" dirty="0">
                  <a:solidFill>
                    <a:schemeClr val="bg1"/>
                  </a:solidFill>
                  <a:latin typeface="微软雅黑" panose="020B0503020204020204" pitchFamily="34" charset="-122"/>
                  <a:ea typeface="微软雅黑" panose="020B0503020204020204" pitchFamily="34" charset="-122"/>
                </a:rPr>
                <a:t>单击此处添加标题</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grpSp>
        <p:nvGrpSpPr>
          <p:cNvPr id="6" name="组合 7"/>
          <p:cNvGrpSpPr>
            <a:grpSpLocks/>
          </p:cNvGrpSpPr>
          <p:nvPr/>
        </p:nvGrpSpPr>
        <p:grpSpPr bwMode="auto">
          <a:xfrm>
            <a:off x="4716010" y="1564432"/>
            <a:ext cx="1481102" cy="540061"/>
            <a:chOff x="4296593" y="1224453"/>
            <a:chExt cx="1479973" cy="539971"/>
          </a:xfrm>
        </p:grpSpPr>
        <p:sp>
          <p:nvSpPr>
            <p:cNvPr id="24" name="文本框 66"/>
            <p:cNvSpPr txBox="1">
              <a:spLocks noChangeArrowheads="1"/>
            </p:cNvSpPr>
            <p:nvPr/>
          </p:nvSpPr>
          <p:spPr bwMode="auto">
            <a:xfrm>
              <a:off x="4296593" y="1542832"/>
              <a:ext cx="1325549" cy="22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defRPr/>
              </a:pPr>
              <a:r>
                <a:rPr lang="en-US" altLang="zh-CN" sz="800" dirty="0">
                  <a:solidFill>
                    <a:schemeClr val="bg1"/>
                  </a:solidFill>
                  <a:latin typeface="Century Gothic" panose="020B0502020202020204" pitchFamily="34" charset="0"/>
                  <a:ea typeface="微软雅黑" panose="020B0503020204020204" pitchFamily="34" charset="-122"/>
                </a:rPr>
                <a:t>YOUR TITLE HERE</a:t>
              </a:r>
              <a:endParaRPr lang="zh-CN" altLang="en-US" sz="800" dirty="0">
                <a:solidFill>
                  <a:schemeClr val="bg1"/>
                </a:solidFill>
                <a:latin typeface="Century Gothic" panose="020B0502020202020204" pitchFamily="34" charset="0"/>
                <a:ea typeface="微软雅黑" panose="020B0503020204020204" pitchFamily="34" charset="-122"/>
              </a:endParaRPr>
            </a:p>
          </p:txBody>
        </p:sp>
        <p:sp>
          <p:nvSpPr>
            <p:cNvPr id="26" name="文本框 66"/>
            <p:cNvSpPr txBox="1">
              <a:spLocks noChangeArrowheads="1"/>
            </p:cNvSpPr>
            <p:nvPr/>
          </p:nvSpPr>
          <p:spPr bwMode="auto">
            <a:xfrm>
              <a:off x="4361873" y="1224453"/>
              <a:ext cx="1414693" cy="276953"/>
            </a:xfrm>
            <a:prstGeom prst="rect">
              <a:avLst/>
            </a:prstGeom>
            <a:noFill/>
            <a:ln>
              <a:noFill/>
            </a:ln>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buFontTx/>
                <a:buNone/>
              </a:pPr>
              <a:r>
                <a:rPr lang="zh-CN" altLang="en-US" sz="1200" dirty="0">
                  <a:solidFill>
                    <a:schemeClr val="bg1"/>
                  </a:solidFill>
                  <a:latin typeface="微软雅黑" panose="020B0503020204020204" pitchFamily="34" charset="-122"/>
                  <a:ea typeface="微软雅黑" panose="020B0503020204020204" pitchFamily="34" charset="-122"/>
                </a:rPr>
                <a:t>单击此处添加标题</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sp>
        <p:nvSpPr>
          <p:cNvPr id="29" name="文本框 7"/>
          <p:cNvSpPr txBox="1">
            <a:spLocks noChangeArrowheads="1"/>
          </p:cNvSpPr>
          <p:nvPr/>
        </p:nvSpPr>
        <p:spPr bwMode="auto">
          <a:xfrm>
            <a:off x="0" y="52264"/>
            <a:ext cx="2160240" cy="1323439"/>
          </a:xfrm>
          <a:prstGeom prst="rect">
            <a:avLst/>
          </a:prstGeom>
          <a:noFill/>
          <a:ln w="9525">
            <a:noFill/>
            <a:miter lim="800000"/>
            <a:headEnd/>
            <a:tailEnd/>
          </a:ln>
        </p:spPr>
        <p:txBody>
          <a:bodyPr wrap="square">
            <a:spAutoFit/>
          </a:bodyPr>
          <a:lstStyle/>
          <a:p>
            <a:pPr algn="dist" eaLnBrk="1" hangingPunct="1"/>
            <a:r>
              <a:rPr lang="en-US" altLang="zh-CN" sz="8000" dirty="0">
                <a:solidFill>
                  <a:schemeClr val="accent1"/>
                </a:solidFill>
                <a:latin typeface="微软雅黑" pitchFamily="34" charset="-122"/>
              </a:rPr>
              <a:t>C</a:t>
            </a:r>
            <a:r>
              <a:rPr lang="en-US" altLang="zh-CN" dirty="0">
                <a:solidFill>
                  <a:schemeClr val="accent1"/>
                </a:solidFill>
                <a:latin typeface="微软雅黑" pitchFamily="34" charset="-122"/>
              </a:rPr>
              <a:t>ONTENTS</a:t>
            </a:r>
            <a:endParaRPr lang="zh-CN" altLang="en-US" sz="2800" dirty="0">
              <a:solidFill>
                <a:schemeClr val="accent1"/>
              </a:solidFill>
              <a:latin typeface="微软雅黑" pitchFamily="34" charset="-122"/>
            </a:endParaRPr>
          </a:p>
        </p:txBody>
      </p:sp>
      <p:sp>
        <p:nvSpPr>
          <p:cNvPr id="28" name="文本框 5"/>
          <p:cNvSpPr txBox="1">
            <a:spLocks noChangeArrowheads="1"/>
          </p:cNvSpPr>
          <p:nvPr/>
        </p:nvSpPr>
        <p:spPr bwMode="auto">
          <a:xfrm>
            <a:off x="439482" y="516250"/>
            <a:ext cx="1360210" cy="400110"/>
          </a:xfrm>
          <a:prstGeom prst="rect">
            <a:avLst/>
          </a:prstGeom>
          <a:noFill/>
          <a:ln w="9525">
            <a:noFill/>
            <a:miter lim="800000"/>
            <a:headEnd/>
            <a:tailEnd/>
          </a:ln>
        </p:spPr>
        <p:txBody>
          <a:bodyPr>
            <a:spAutoFit/>
          </a:bodyPr>
          <a:lstStyle/>
          <a:p>
            <a:pPr eaLnBrk="1" hangingPunct="1"/>
            <a:r>
              <a:rPr lang="zh-CN" altLang="en-US" sz="2000" dirty="0">
                <a:solidFill>
                  <a:schemeClr val="accent1"/>
                </a:solidFill>
                <a:latin typeface="微软雅黑" pitchFamily="34" charset="-122"/>
                <a:ea typeface="微软雅黑" pitchFamily="34" charset="-122"/>
              </a:rPr>
              <a:t>目  录</a:t>
            </a:r>
          </a:p>
        </p:txBody>
      </p:sp>
      <p:sp>
        <p:nvSpPr>
          <p:cNvPr id="34" name="矩形 33"/>
          <p:cNvSpPr/>
          <p:nvPr/>
        </p:nvSpPr>
        <p:spPr bwMode="auto">
          <a:xfrm>
            <a:off x="6948264" y="2283530"/>
            <a:ext cx="552515" cy="55262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dirty="0"/>
              <a:t>4</a:t>
            </a:r>
            <a:endParaRPr lang="zh-CN" altLang="en-US" dirty="0"/>
          </a:p>
        </p:txBody>
      </p:sp>
      <p:grpSp>
        <p:nvGrpSpPr>
          <p:cNvPr id="8" name="组合 7"/>
          <p:cNvGrpSpPr>
            <a:grpSpLocks/>
          </p:cNvGrpSpPr>
          <p:nvPr/>
        </p:nvGrpSpPr>
        <p:grpSpPr bwMode="auto">
          <a:xfrm>
            <a:off x="6480214" y="3040596"/>
            <a:ext cx="1481100" cy="487455"/>
            <a:chOff x="4059398" y="880115"/>
            <a:chExt cx="1479967" cy="487374"/>
          </a:xfrm>
        </p:grpSpPr>
        <p:sp>
          <p:nvSpPr>
            <p:cNvPr id="37" name="文本框 66"/>
            <p:cNvSpPr txBox="1">
              <a:spLocks noChangeArrowheads="1"/>
            </p:cNvSpPr>
            <p:nvPr/>
          </p:nvSpPr>
          <p:spPr bwMode="auto">
            <a:xfrm>
              <a:off x="4059398" y="1152081"/>
              <a:ext cx="1331130" cy="215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defRPr/>
              </a:pPr>
              <a:r>
                <a:rPr lang="en-US" altLang="zh-CN" sz="800" dirty="0">
                  <a:solidFill>
                    <a:schemeClr val="bg1"/>
                  </a:solidFill>
                  <a:latin typeface="Century Gothic" panose="020B0502020202020204" pitchFamily="34" charset="0"/>
                  <a:ea typeface="微软雅黑" panose="020B0503020204020204" pitchFamily="34" charset="-122"/>
                </a:rPr>
                <a:t>YOUR TITLE HERE</a:t>
              </a:r>
              <a:endParaRPr lang="zh-CN" altLang="en-US" sz="800" dirty="0">
                <a:solidFill>
                  <a:schemeClr val="bg1"/>
                </a:solidFill>
                <a:latin typeface="Century Gothic" panose="020B0502020202020204" pitchFamily="34" charset="0"/>
                <a:ea typeface="微软雅黑" panose="020B0503020204020204" pitchFamily="34" charset="-122"/>
              </a:endParaRPr>
            </a:p>
          </p:txBody>
        </p:sp>
        <p:sp>
          <p:nvSpPr>
            <p:cNvPr id="38" name="文本框 66"/>
            <p:cNvSpPr txBox="1">
              <a:spLocks noChangeArrowheads="1"/>
            </p:cNvSpPr>
            <p:nvPr/>
          </p:nvSpPr>
          <p:spPr bwMode="auto">
            <a:xfrm>
              <a:off x="4124675" y="880115"/>
              <a:ext cx="1414690" cy="276953"/>
            </a:xfrm>
            <a:prstGeom prst="rect">
              <a:avLst/>
            </a:prstGeom>
            <a:noFill/>
            <a:ln>
              <a:noFill/>
            </a:ln>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ctr">
                <a:buFontTx/>
                <a:buNone/>
              </a:pPr>
              <a:r>
                <a:rPr lang="zh-CN" altLang="en-US" sz="1200" dirty="0">
                  <a:solidFill>
                    <a:schemeClr val="bg1"/>
                  </a:solidFill>
                  <a:latin typeface="微软雅黑" panose="020B0503020204020204" pitchFamily="34" charset="-122"/>
                  <a:ea typeface="微软雅黑" panose="020B0503020204020204" pitchFamily="34" charset="-122"/>
                </a:rPr>
                <a:t>单击此处添加标题</a:t>
              </a:r>
              <a:endParaRPr lang="zh-CN" altLang="en-US" sz="11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501844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12" presetClass="entr" presetSubtype="8" fill="hold" grpId="0" nodeType="withEffect">
                                  <p:stCondLst>
                                    <p:cond delay="700"/>
                                  </p:stCondLst>
                                  <p:childTnLst>
                                    <p:set>
                                      <p:cBhvr>
                                        <p:cTn id="11" dur="1" fill="hold">
                                          <p:stCondLst>
                                            <p:cond delay="0"/>
                                          </p:stCondLst>
                                        </p:cTn>
                                        <p:tgtEl>
                                          <p:spTgt spid="28"/>
                                        </p:tgtEl>
                                        <p:attrNameLst>
                                          <p:attrName>style.visibility</p:attrName>
                                        </p:attrNameLst>
                                      </p:cBhvr>
                                      <p:to>
                                        <p:strVal val="visible"/>
                                      </p:to>
                                    </p:set>
                                    <p:animEffect transition="in" filter="slide(fromLeft)">
                                      <p:cBhvr>
                                        <p:cTn id="12" dur="500"/>
                                        <p:tgtEl>
                                          <p:spTgt spid="28"/>
                                        </p:tgtEl>
                                      </p:cBhvr>
                                    </p:animEffect>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nodeType="withEffect">
                                  <p:stCondLst>
                                    <p:cond delay="5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par>
                                <p:cTn id="20" presetID="53" presetClass="entr" presetSubtype="0" fill="hold" grpId="0" nodeType="withEffect">
                                  <p:stCondLst>
                                    <p:cond delay="70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fltVal val="0"/>
                                          </p:val>
                                        </p:tav>
                                        <p:tav tm="100000">
                                          <p:val>
                                            <p:strVal val="#ppt_w"/>
                                          </p:val>
                                        </p:tav>
                                      </p:tavLst>
                                    </p:anim>
                                    <p:anim calcmode="lin" valueType="num">
                                      <p:cBhvr>
                                        <p:cTn id="23" dur="1000" fill="hold"/>
                                        <p:tgtEl>
                                          <p:spTgt spid="7"/>
                                        </p:tgtEl>
                                        <p:attrNameLst>
                                          <p:attrName>ppt_h</p:attrName>
                                        </p:attrNameLst>
                                      </p:cBhvr>
                                      <p:tavLst>
                                        <p:tav tm="0">
                                          <p:val>
                                            <p:fltVal val="0"/>
                                          </p:val>
                                        </p:tav>
                                        <p:tav tm="100000">
                                          <p:val>
                                            <p:strVal val="#ppt_h"/>
                                          </p:val>
                                        </p:tav>
                                      </p:tavLst>
                                    </p:anim>
                                    <p:animEffect transition="in" filter="fade">
                                      <p:cBhvr>
                                        <p:cTn id="24" dur="1000"/>
                                        <p:tgtEl>
                                          <p:spTgt spid="7"/>
                                        </p:tgtEl>
                                      </p:cBhvr>
                                    </p:animEffect>
                                  </p:childTnLst>
                                </p:cTn>
                              </p:par>
                              <p:par>
                                <p:cTn id="25" presetID="2" presetClass="entr" presetSubtype="2" fill="hold" nodeType="withEffect">
                                  <p:stCondLst>
                                    <p:cond delay="90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1000" fill="hold"/>
                                        <p:tgtEl>
                                          <p:spTgt spid="2"/>
                                        </p:tgtEl>
                                        <p:attrNameLst>
                                          <p:attrName>ppt_x</p:attrName>
                                        </p:attrNameLst>
                                      </p:cBhvr>
                                      <p:tavLst>
                                        <p:tav tm="0">
                                          <p:val>
                                            <p:strVal val="1+#ppt_w/2"/>
                                          </p:val>
                                        </p:tav>
                                        <p:tav tm="100000">
                                          <p:val>
                                            <p:strVal val="#ppt_x"/>
                                          </p:val>
                                        </p:tav>
                                      </p:tavLst>
                                    </p:anim>
                                    <p:anim calcmode="lin" valueType="num">
                                      <p:cBhvr additive="base">
                                        <p:cTn id="28" dur="1000" fill="hold"/>
                                        <p:tgtEl>
                                          <p:spTgt spid="2"/>
                                        </p:tgtEl>
                                        <p:attrNameLst>
                                          <p:attrName>ppt_y</p:attrName>
                                        </p:attrNameLst>
                                      </p:cBhvr>
                                      <p:tavLst>
                                        <p:tav tm="0">
                                          <p:val>
                                            <p:strVal val="#ppt_y"/>
                                          </p:val>
                                        </p:tav>
                                        <p:tav tm="100000">
                                          <p:val>
                                            <p:strVal val="#ppt_y"/>
                                          </p:val>
                                        </p:tav>
                                      </p:tavLst>
                                    </p:anim>
                                  </p:childTnLst>
                                </p:cTn>
                              </p:par>
                              <p:par>
                                <p:cTn id="29" presetID="53" presetClass="entr" presetSubtype="0" fill="hold" grpId="0" nodeType="withEffect">
                                  <p:stCondLst>
                                    <p:cond delay="9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Effect transition="in" filter="fade">
                                      <p:cBhvr>
                                        <p:cTn id="33" dur="1000"/>
                                        <p:tgtEl>
                                          <p:spTgt spid="10"/>
                                        </p:tgtEl>
                                      </p:cBhvr>
                                    </p:animEffect>
                                  </p:childTnLst>
                                </p:cTn>
                              </p:par>
                              <p:par>
                                <p:cTn id="34" presetID="2" presetClass="entr" presetSubtype="2" fill="hold" nodeType="withEffect">
                                  <p:stCondLst>
                                    <p:cond delay="110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1000" fill="hold"/>
                                        <p:tgtEl>
                                          <p:spTgt spid="3"/>
                                        </p:tgtEl>
                                        <p:attrNameLst>
                                          <p:attrName>ppt_x</p:attrName>
                                        </p:attrNameLst>
                                      </p:cBhvr>
                                      <p:tavLst>
                                        <p:tav tm="0">
                                          <p:val>
                                            <p:strVal val="1+#ppt_w/2"/>
                                          </p:val>
                                        </p:tav>
                                        <p:tav tm="100000">
                                          <p:val>
                                            <p:strVal val="#ppt_x"/>
                                          </p:val>
                                        </p:tav>
                                      </p:tavLst>
                                    </p:anim>
                                    <p:anim calcmode="lin" valueType="num">
                                      <p:cBhvr additive="base">
                                        <p:cTn id="37" dur="1000" fill="hold"/>
                                        <p:tgtEl>
                                          <p:spTgt spid="3"/>
                                        </p:tgtEl>
                                        <p:attrNameLst>
                                          <p:attrName>ppt_y</p:attrName>
                                        </p:attrNameLst>
                                      </p:cBhvr>
                                      <p:tavLst>
                                        <p:tav tm="0">
                                          <p:val>
                                            <p:strVal val="#ppt_y"/>
                                          </p:val>
                                        </p:tav>
                                        <p:tav tm="100000">
                                          <p:val>
                                            <p:strVal val="#ppt_y"/>
                                          </p:val>
                                        </p:tav>
                                      </p:tavLst>
                                    </p:anim>
                                  </p:childTnLst>
                                </p:cTn>
                              </p:par>
                              <p:par>
                                <p:cTn id="38" presetID="53" presetClass="entr" presetSubtype="0" fill="hold" grpId="0" nodeType="withEffect">
                                  <p:stCondLst>
                                    <p:cond delay="1200"/>
                                  </p:stCondLst>
                                  <p:childTnLst>
                                    <p:set>
                                      <p:cBhvr>
                                        <p:cTn id="39" dur="1" fill="hold">
                                          <p:stCondLst>
                                            <p:cond delay="0"/>
                                          </p:stCondLst>
                                        </p:cTn>
                                        <p:tgtEl>
                                          <p:spTgt spid="13"/>
                                        </p:tgtEl>
                                        <p:attrNameLst>
                                          <p:attrName>style.visibility</p:attrName>
                                        </p:attrNameLst>
                                      </p:cBhvr>
                                      <p:to>
                                        <p:strVal val="visible"/>
                                      </p:to>
                                    </p:set>
                                    <p:anim calcmode="lin" valueType="num">
                                      <p:cBhvr>
                                        <p:cTn id="40" dur="1000" fill="hold"/>
                                        <p:tgtEl>
                                          <p:spTgt spid="13"/>
                                        </p:tgtEl>
                                        <p:attrNameLst>
                                          <p:attrName>ppt_w</p:attrName>
                                        </p:attrNameLst>
                                      </p:cBhvr>
                                      <p:tavLst>
                                        <p:tav tm="0">
                                          <p:val>
                                            <p:fltVal val="0"/>
                                          </p:val>
                                        </p:tav>
                                        <p:tav tm="100000">
                                          <p:val>
                                            <p:strVal val="#ppt_w"/>
                                          </p:val>
                                        </p:tav>
                                      </p:tavLst>
                                    </p:anim>
                                    <p:anim calcmode="lin" valueType="num">
                                      <p:cBhvr>
                                        <p:cTn id="41" dur="1000" fill="hold"/>
                                        <p:tgtEl>
                                          <p:spTgt spid="13"/>
                                        </p:tgtEl>
                                        <p:attrNameLst>
                                          <p:attrName>ppt_h</p:attrName>
                                        </p:attrNameLst>
                                      </p:cBhvr>
                                      <p:tavLst>
                                        <p:tav tm="0">
                                          <p:val>
                                            <p:fltVal val="0"/>
                                          </p:val>
                                        </p:tav>
                                        <p:tav tm="100000">
                                          <p:val>
                                            <p:strVal val="#ppt_h"/>
                                          </p:val>
                                        </p:tav>
                                      </p:tavLst>
                                    </p:anim>
                                    <p:animEffect transition="in" filter="fade">
                                      <p:cBhvr>
                                        <p:cTn id="42" dur="1000"/>
                                        <p:tgtEl>
                                          <p:spTgt spid="13"/>
                                        </p:tgtEl>
                                      </p:cBhvr>
                                    </p:animEffect>
                                  </p:childTnLst>
                                </p:cTn>
                              </p:par>
                              <p:par>
                                <p:cTn id="43" presetID="2" presetClass="entr" presetSubtype="2" fill="hold" nodeType="withEffect">
                                  <p:stCondLst>
                                    <p:cond delay="140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1000" fill="hold"/>
                                        <p:tgtEl>
                                          <p:spTgt spid="6"/>
                                        </p:tgtEl>
                                        <p:attrNameLst>
                                          <p:attrName>ppt_x</p:attrName>
                                        </p:attrNameLst>
                                      </p:cBhvr>
                                      <p:tavLst>
                                        <p:tav tm="0">
                                          <p:val>
                                            <p:strVal val="1+#ppt_w/2"/>
                                          </p:val>
                                        </p:tav>
                                        <p:tav tm="100000">
                                          <p:val>
                                            <p:strVal val="#ppt_x"/>
                                          </p:val>
                                        </p:tav>
                                      </p:tavLst>
                                    </p:anim>
                                    <p:anim calcmode="lin" valueType="num">
                                      <p:cBhvr additive="base">
                                        <p:cTn id="46" dur="1000" fill="hold"/>
                                        <p:tgtEl>
                                          <p:spTgt spid="6"/>
                                        </p:tgtEl>
                                        <p:attrNameLst>
                                          <p:attrName>ppt_y</p:attrName>
                                        </p:attrNameLst>
                                      </p:cBhvr>
                                      <p:tavLst>
                                        <p:tav tm="0">
                                          <p:val>
                                            <p:strVal val="#ppt_y"/>
                                          </p:val>
                                        </p:tav>
                                        <p:tav tm="100000">
                                          <p:val>
                                            <p:strVal val="#ppt_y"/>
                                          </p:val>
                                        </p:tav>
                                      </p:tavLst>
                                    </p:anim>
                                  </p:childTnLst>
                                </p:cTn>
                              </p:par>
                              <p:par>
                                <p:cTn id="47" presetID="53" presetClass="entr" presetSubtype="0" fill="hold" grpId="0" nodeType="withEffect">
                                  <p:stCondLst>
                                    <p:cond delay="1500"/>
                                  </p:stCondLst>
                                  <p:childTnLst>
                                    <p:set>
                                      <p:cBhvr>
                                        <p:cTn id="48" dur="1" fill="hold">
                                          <p:stCondLst>
                                            <p:cond delay="0"/>
                                          </p:stCondLst>
                                        </p:cTn>
                                        <p:tgtEl>
                                          <p:spTgt spid="34"/>
                                        </p:tgtEl>
                                        <p:attrNameLst>
                                          <p:attrName>style.visibility</p:attrName>
                                        </p:attrNameLst>
                                      </p:cBhvr>
                                      <p:to>
                                        <p:strVal val="visible"/>
                                      </p:to>
                                    </p:set>
                                    <p:anim calcmode="lin" valueType="num">
                                      <p:cBhvr>
                                        <p:cTn id="49" dur="1000" fill="hold"/>
                                        <p:tgtEl>
                                          <p:spTgt spid="34"/>
                                        </p:tgtEl>
                                        <p:attrNameLst>
                                          <p:attrName>ppt_w</p:attrName>
                                        </p:attrNameLst>
                                      </p:cBhvr>
                                      <p:tavLst>
                                        <p:tav tm="0">
                                          <p:val>
                                            <p:fltVal val="0"/>
                                          </p:val>
                                        </p:tav>
                                        <p:tav tm="100000">
                                          <p:val>
                                            <p:strVal val="#ppt_w"/>
                                          </p:val>
                                        </p:tav>
                                      </p:tavLst>
                                    </p:anim>
                                    <p:anim calcmode="lin" valueType="num">
                                      <p:cBhvr>
                                        <p:cTn id="50" dur="1000" fill="hold"/>
                                        <p:tgtEl>
                                          <p:spTgt spid="34"/>
                                        </p:tgtEl>
                                        <p:attrNameLst>
                                          <p:attrName>ppt_h</p:attrName>
                                        </p:attrNameLst>
                                      </p:cBhvr>
                                      <p:tavLst>
                                        <p:tav tm="0">
                                          <p:val>
                                            <p:fltVal val="0"/>
                                          </p:val>
                                        </p:tav>
                                        <p:tav tm="100000">
                                          <p:val>
                                            <p:strVal val="#ppt_h"/>
                                          </p:val>
                                        </p:tav>
                                      </p:tavLst>
                                    </p:anim>
                                    <p:animEffect transition="in" filter="fade">
                                      <p:cBhvr>
                                        <p:cTn id="51" dur="1000"/>
                                        <p:tgtEl>
                                          <p:spTgt spid="34"/>
                                        </p:tgtEl>
                                      </p:cBhvr>
                                    </p:animEffect>
                                  </p:childTnLst>
                                </p:cTn>
                              </p:par>
                              <p:par>
                                <p:cTn id="52" presetID="2" presetClass="entr" presetSubtype="2" fill="hold" nodeType="withEffect">
                                  <p:stCondLst>
                                    <p:cond delay="210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1000" fill="hold"/>
                                        <p:tgtEl>
                                          <p:spTgt spid="8"/>
                                        </p:tgtEl>
                                        <p:attrNameLst>
                                          <p:attrName>ppt_x</p:attrName>
                                        </p:attrNameLst>
                                      </p:cBhvr>
                                      <p:tavLst>
                                        <p:tav tm="0">
                                          <p:val>
                                            <p:strVal val="1+#ppt_w/2"/>
                                          </p:val>
                                        </p:tav>
                                        <p:tav tm="100000">
                                          <p:val>
                                            <p:strVal val="#ppt_x"/>
                                          </p:val>
                                        </p:tav>
                                      </p:tavLst>
                                    </p:anim>
                                    <p:anim calcmode="lin" valueType="num">
                                      <p:cBhvr additive="base">
                                        <p:cTn id="55"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3" grpId="0" animBg="1"/>
      <p:bldP spid="29" grpId="0"/>
      <p:bldP spid="28" grpId="0"/>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1"/>
          <p:cNvSpPr/>
          <p:nvPr/>
        </p:nvSpPr>
        <p:spPr bwMode="auto">
          <a:xfrm>
            <a:off x="6507759" y="3725425"/>
            <a:ext cx="1743075" cy="0"/>
          </a:xfrm>
          <a:custGeom>
            <a:avLst/>
            <a:gdLst>
              <a:gd name="T0" fmla="*/ 2147483647 w 1984"/>
              <a:gd name="T1" fmla="*/ 0 w 1984"/>
              <a:gd name="T2" fmla="*/ 2147483647 w 1984"/>
              <a:gd name="T3" fmla="*/ 0 60000 65536"/>
              <a:gd name="T4" fmla="*/ 0 60000 65536"/>
              <a:gd name="T5" fmla="*/ 0 60000 65536"/>
              <a:gd name="T6" fmla="*/ 0 w 1984"/>
              <a:gd name="T7" fmla="*/ 1984 w 1984"/>
            </a:gdLst>
            <a:ahLst/>
            <a:cxnLst>
              <a:cxn ang="T3">
                <a:pos x="T0" y="0"/>
              </a:cxn>
              <a:cxn ang="T4">
                <a:pos x="T1" y="0"/>
              </a:cxn>
              <a:cxn ang="T5">
                <a:pos x="T2" y="0"/>
              </a:cxn>
            </a:cxnLst>
            <a:rect l="T6" t="0" r="T7" b="0"/>
            <a:pathLst>
              <a:path w="1984">
                <a:moveTo>
                  <a:pt x="1984" y="0"/>
                </a:moveTo>
                <a:lnTo>
                  <a:pt x="0" y="0"/>
                </a:lnTo>
                <a:lnTo>
                  <a:pt x="1984" y="0"/>
                </a:lnTo>
                <a:close/>
              </a:path>
            </a:pathLst>
          </a:custGeom>
          <a:solidFill>
            <a:srgbClr val="E6325C"/>
          </a:solidFill>
          <a:ln w="9525">
            <a:noFill/>
            <a:round/>
          </a:ln>
        </p:spPr>
        <p:txBody>
          <a:bodyPr lIns="68580" tIns="34290" rIns="68580" bIns="34290"/>
          <a:lstStyle/>
          <a:p>
            <a:pPr defTabSz="913924">
              <a:defRPr/>
            </a:pPr>
            <a:endParaRPr lang="zh-CN" altLang="en-US" kern="0" dirty="0">
              <a:solidFill>
                <a:sysClr val="windowText" lastClr="000000"/>
              </a:solidFill>
            </a:endParaRPr>
          </a:p>
        </p:txBody>
      </p:sp>
      <p:sp>
        <p:nvSpPr>
          <p:cNvPr id="5" name="Line 12"/>
          <p:cNvSpPr>
            <a:spLocks noChangeShapeType="1"/>
          </p:cNvSpPr>
          <p:nvPr/>
        </p:nvSpPr>
        <p:spPr bwMode="auto">
          <a:xfrm flipH="1">
            <a:off x="6507759" y="3725425"/>
            <a:ext cx="1743075" cy="0"/>
          </a:xfrm>
          <a:prstGeom prst="line">
            <a:avLst/>
          </a:prstGeom>
          <a:noFill/>
          <a:ln w="9525">
            <a:noFill/>
            <a:round/>
          </a:ln>
        </p:spPr>
        <p:txBody>
          <a:bodyPr lIns="68580" tIns="34290" rIns="68580" bIns="34290"/>
          <a:lstStyle/>
          <a:p>
            <a:pPr defTabSz="913924">
              <a:defRPr/>
            </a:pPr>
            <a:endParaRPr lang="zh-CN" altLang="en-US" kern="0" dirty="0">
              <a:solidFill>
                <a:sysClr val="windowText" lastClr="000000"/>
              </a:solidFill>
            </a:endParaRPr>
          </a:p>
        </p:txBody>
      </p:sp>
      <p:cxnSp>
        <p:nvCxnSpPr>
          <p:cNvPr id="7" name="直接连接符 6"/>
          <p:cNvCxnSpPr>
            <a:stCxn id="42" idx="3"/>
          </p:cNvCxnSpPr>
          <p:nvPr/>
        </p:nvCxnSpPr>
        <p:spPr>
          <a:xfrm flipV="1">
            <a:off x="632420" y="1564172"/>
            <a:ext cx="0" cy="1518118"/>
          </a:xfrm>
          <a:prstGeom prst="line">
            <a:avLst/>
          </a:prstGeom>
          <a:noFill/>
          <a:ln w="9525" cap="flat" cmpd="sng" algn="ctr">
            <a:solidFill>
              <a:schemeClr val="accent1"/>
            </a:solidFill>
            <a:prstDash val="dash"/>
            <a:tailEnd type="oval"/>
          </a:ln>
          <a:effectLst/>
        </p:spPr>
      </p:cxnSp>
      <p:cxnSp>
        <p:nvCxnSpPr>
          <p:cNvPr id="8" name="直接连接符 7"/>
          <p:cNvCxnSpPr/>
          <p:nvPr/>
        </p:nvCxnSpPr>
        <p:spPr>
          <a:xfrm flipV="1">
            <a:off x="2607271" y="1564172"/>
            <a:ext cx="0" cy="1518118"/>
          </a:xfrm>
          <a:prstGeom prst="line">
            <a:avLst/>
          </a:prstGeom>
          <a:noFill/>
          <a:ln w="9525" cap="flat" cmpd="sng" algn="ctr">
            <a:solidFill>
              <a:schemeClr val="accent2"/>
            </a:solidFill>
            <a:prstDash val="dash"/>
            <a:tailEnd type="oval"/>
          </a:ln>
          <a:effectLst/>
        </p:spPr>
      </p:cxnSp>
      <p:cxnSp>
        <p:nvCxnSpPr>
          <p:cNvPr id="9" name="直接连接符 8"/>
          <p:cNvCxnSpPr/>
          <p:nvPr/>
        </p:nvCxnSpPr>
        <p:spPr>
          <a:xfrm flipV="1">
            <a:off x="4594820" y="1564172"/>
            <a:ext cx="0" cy="1518118"/>
          </a:xfrm>
          <a:prstGeom prst="line">
            <a:avLst/>
          </a:prstGeom>
          <a:noFill/>
          <a:ln w="9525" cap="flat" cmpd="sng" algn="ctr">
            <a:solidFill>
              <a:schemeClr val="accent3"/>
            </a:solidFill>
            <a:prstDash val="dash"/>
            <a:tailEnd type="oval"/>
          </a:ln>
          <a:effectLst/>
        </p:spPr>
      </p:cxnSp>
      <p:cxnSp>
        <p:nvCxnSpPr>
          <p:cNvPr id="10" name="直接连接符 9"/>
          <p:cNvCxnSpPr/>
          <p:nvPr/>
        </p:nvCxnSpPr>
        <p:spPr>
          <a:xfrm flipV="1">
            <a:off x="6569671" y="1564172"/>
            <a:ext cx="0" cy="1518118"/>
          </a:xfrm>
          <a:prstGeom prst="line">
            <a:avLst/>
          </a:prstGeom>
          <a:noFill/>
          <a:ln w="9525" cap="flat" cmpd="sng" algn="ctr">
            <a:solidFill>
              <a:schemeClr val="accent4"/>
            </a:solidFill>
            <a:prstDash val="dash"/>
            <a:tailEnd type="oval"/>
          </a:ln>
          <a:effectLst/>
        </p:spPr>
      </p:cxnSp>
      <p:grpSp>
        <p:nvGrpSpPr>
          <p:cNvPr id="2" name="组合 10"/>
          <p:cNvGrpSpPr/>
          <p:nvPr/>
        </p:nvGrpSpPr>
        <p:grpSpPr bwMode="auto">
          <a:xfrm>
            <a:off x="6576022" y="3082291"/>
            <a:ext cx="2024063" cy="643135"/>
            <a:chOff x="6575446" y="3440667"/>
            <a:chExt cx="2023780" cy="643251"/>
          </a:xfrm>
        </p:grpSpPr>
        <p:sp>
          <p:nvSpPr>
            <p:cNvPr id="12" name="Freeform 13"/>
            <p:cNvSpPr/>
            <p:nvPr/>
          </p:nvSpPr>
          <p:spPr bwMode="auto">
            <a:xfrm>
              <a:off x="6575446" y="3440667"/>
              <a:ext cx="2023780" cy="643251"/>
            </a:xfrm>
            <a:custGeom>
              <a:avLst/>
              <a:gdLst>
                <a:gd name="T0" fmla="*/ 1984 w 2303"/>
                <a:gd name="T1" fmla="*/ 732 h 732"/>
                <a:gd name="T2" fmla="*/ 0 w 2303"/>
                <a:gd name="T3" fmla="*/ 732 h 732"/>
                <a:gd name="T4" fmla="*/ 321 w 2303"/>
                <a:gd name="T5" fmla="*/ 366 h 732"/>
                <a:gd name="T6" fmla="*/ 0 w 2303"/>
                <a:gd name="T7" fmla="*/ 0 h 732"/>
                <a:gd name="T8" fmla="*/ 1984 w 2303"/>
                <a:gd name="T9" fmla="*/ 0 h 732"/>
                <a:gd name="T10" fmla="*/ 2303 w 2303"/>
                <a:gd name="T11" fmla="*/ 366 h 732"/>
                <a:gd name="T12" fmla="*/ 1984 w 2303"/>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3" h="732">
                  <a:moveTo>
                    <a:pt x="1984" y="732"/>
                  </a:moveTo>
                  <a:lnTo>
                    <a:pt x="0" y="732"/>
                  </a:lnTo>
                  <a:lnTo>
                    <a:pt x="321" y="366"/>
                  </a:lnTo>
                  <a:lnTo>
                    <a:pt x="0" y="0"/>
                  </a:lnTo>
                  <a:lnTo>
                    <a:pt x="1984" y="0"/>
                  </a:lnTo>
                  <a:lnTo>
                    <a:pt x="2303" y="366"/>
                  </a:lnTo>
                  <a:lnTo>
                    <a:pt x="1984" y="732"/>
                  </a:lnTo>
                  <a:close/>
                </a:path>
              </a:pathLst>
            </a:custGeom>
            <a:solidFill>
              <a:schemeClr val="accent4"/>
            </a:solidFill>
            <a:ln>
              <a:noFill/>
            </a:ln>
          </p:spPr>
          <p:txBody>
            <a:bodyPr/>
            <a:lstStyle/>
            <a:p>
              <a:pPr defTabSz="913924">
                <a:defRPr/>
              </a:pPr>
              <a:endParaRPr lang="zh-CN" altLang="en-US" sz="1600" kern="0" dirty="0">
                <a:solidFill>
                  <a:schemeClr val="bg1"/>
                </a:solidFill>
              </a:endParaRPr>
            </a:p>
          </p:txBody>
        </p:sp>
        <p:grpSp>
          <p:nvGrpSpPr>
            <p:cNvPr id="3" name="组合 26"/>
            <p:cNvGrpSpPr/>
            <p:nvPr/>
          </p:nvGrpSpPr>
          <p:grpSpPr bwMode="auto">
            <a:xfrm>
              <a:off x="6964552" y="3576351"/>
              <a:ext cx="1295718" cy="371881"/>
              <a:chOff x="1491944" y="1784655"/>
              <a:chExt cx="1295718" cy="371881"/>
            </a:xfrm>
          </p:grpSpPr>
          <p:grpSp>
            <p:nvGrpSpPr>
              <p:cNvPr id="11" name="Group 6"/>
              <p:cNvGrpSpPr>
                <a:grpSpLocks noChangeAspect="1"/>
              </p:cNvGrpSpPr>
              <p:nvPr/>
            </p:nvGrpSpPr>
            <p:grpSpPr bwMode="auto">
              <a:xfrm>
                <a:off x="1491944" y="1784655"/>
                <a:ext cx="415760" cy="371881"/>
                <a:chOff x="833" y="1348"/>
                <a:chExt cx="379" cy="339"/>
              </a:xfrm>
              <a:solidFill>
                <a:sysClr val="window" lastClr="FFFFFF"/>
              </a:solidFill>
              <a:effectLst>
                <a:outerShdw blurRad="25400" dist="25400" dir="2700000" algn="tl" rotWithShape="0">
                  <a:prstClr val="black">
                    <a:alpha val="40000"/>
                  </a:prstClr>
                </a:outerShdw>
              </a:effectLst>
            </p:grpSpPr>
            <p:sp>
              <p:nvSpPr>
                <p:cNvPr id="16" name="Freeform 7"/>
                <p:cNvSpPr/>
                <p:nvPr/>
              </p:nvSpPr>
              <p:spPr bwMode="auto">
                <a:xfrm>
                  <a:off x="1101" y="1360"/>
                  <a:ext cx="111" cy="315"/>
                </a:xfrm>
                <a:custGeom>
                  <a:avLst/>
                  <a:gdLst>
                    <a:gd name="T0" fmla="*/ 15 w 19"/>
                    <a:gd name="T1" fmla="*/ 27 h 54"/>
                    <a:gd name="T2" fmla="*/ 0 w 19"/>
                    <a:gd name="T3" fmla="*/ 3 h 54"/>
                    <a:gd name="T4" fmla="*/ 2 w 19"/>
                    <a:gd name="T5" fmla="*/ 0 h 54"/>
                    <a:gd name="T6" fmla="*/ 19 w 19"/>
                    <a:gd name="T7" fmla="*/ 27 h 54"/>
                    <a:gd name="T8" fmla="*/ 1 w 19"/>
                    <a:gd name="T9" fmla="*/ 54 h 54"/>
                    <a:gd name="T10" fmla="*/ 0 w 19"/>
                    <a:gd name="T11" fmla="*/ 51 h 54"/>
                    <a:gd name="T12" fmla="*/ 15 w 19"/>
                    <a:gd name="T13" fmla="*/ 27 h 54"/>
                  </a:gdLst>
                  <a:ahLst/>
                  <a:cxnLst>
                    <a:cxn ang="0">
                      <a:pos x="T0" y="T1"/>
                    </a:cxn>
                    <a:cxn ang="0">
                      <a:pos x="T2" y="T3"/>
                    </a:cxn>
                    <a:cxn ang="0">
                      <a:pos x="T4" y="T5"/>
                    </a:cxn>
                    <a:cxn ang="0">
                      <a:pos x="T6" y="T7"/>
                    </a:cxn>
                    <a:cxn ang="0">
                      <a:pos x="T8" y="T9"/>
                    </a:cxn>
                    <a:cxn ang="0">
                      <a:pos x="T10" y="T11"/>
                    </a:cxn>
                    <a:cxn ang="0">
                      <a:pos x="T12" y="T13"/>
                    </a:cxn>
                  </a:cxnLst>
                  <a:rect l="0" t="0" r="r" b="b"/>
                  <a:pathLst>
                    <a:path w="19" h="54">
                      <a:moveTo>
                        <a:pt x="15" y="27"/>
                      </a:moveTo>
                      <a:cubicBezTo>
                        <a:pt x="15" y="16"/>
                        <a:pt x="9" y="7"/>
                        <a:pt x="0" y="3"/>
                      </a:cubicBezTo>
                      <a:cubicBezTo>
                        <a:pt x="2" y="0"/>
                        <a:pt x="2" y="0"/>
                        <a:pt x="2" y="0"/>
                      </a:cubicBezTo>
                      <a:cubicBezTo>
                        <a:pt x="12" y="5"/>
                        <a:pt x="19" y="15"/>
                        <a:pt x="19" y="27"/>
                      </a:cubicBezTo>
                      <a:cubicBezTo>
                        <a:pt x="19" y="39"/>
                        <a:pt x="11" y="49"/>
                        <a:pt x="1" y="54"/>
                      </a:cubicBezTo>
                      <a:cubicBezTo>
                        <a:pt x="0" y="51"/>
                        <a:pt x="0" y="51"/>
                        <a:pt x="0" y="51"/>
                      </a:cubicBezTo>
                      <a:cubicBezTo>
                        <a:pt x="9" y="47"/>
                        <a:pt x="15" y="38"/>
                        <a:pt x="15" y="27"/>
                      </a:cubicBezTo>
                      <a:close/>
                    </a:path>
                  </a:pathLst>
                </a:custGeom>
                <a:grpFill/>
                <a:ln>
                  <a:noFill/>
                </a:ln>
              </p:spPr>
              <p:txBody>
                <a:bodyPr/>
                <a:lstStyle/>
                <a:p>
                  <a:pPr defTabSz="913924">
                    <a:defRPr/>
                  </a:pPr>
                  <a:endParaRPr lang="zh-CN" altLang="en-US" sz="1600" kern="0" dirty="0">
                    <a:solidFill>
                      <a:schemeClr val="bg1"/>
                    </a:solidFill>
                  </a:endParaRPr>
                </a:p>
              </p:txBody>
            </p:sp>
            <p:sp>
              <p:nvSpPr>
                <p:cNvPr id="17" name="Freeform 8"/>
                <p:cNvSpPr/>
                <p:nvPr/>
              </p:nvSpPr>
              <p:spPr bwMode="auto">
                <a:xfrm>
                  <a:off x="1060" y="1389"/>
                  <a:ext cx="99" cy="257"/>
                </a:xfrm>
                <a:custGeom>
                  <a:avLst/>
                  <a:gdLst>
                    <a:gd name="T0" fmla="*/ 14 w 17"/>
                    <a:gd name="T1" fmla="*/ 22 h 44"/>
                    <a:gd name="T2" fmla="*/ 1 w 17"/>
                    <a:gd name="T3" fmla="*/ 3 h 44"/>
                    <a:gd name="T4" fmla="*/ 2 w 17"/>
                    <a:gd name="T5" fmla="*/ 0 h 44"/>
                    <a:gd name="T6" fmla="*/ 17 w 17"/>
                    <a:gd name="T7" fmla="*/ 22 h 44"/>
                    <a:gd name="T8" fmla="*/ 2 w 17"/>
                    <a:gd name="T9" fmla="*/ 44 h 44"/>
                    <a:gd name="T10" fmla="*/ 0 w 17"/>
                    <a:gd name="T11" fmla="*/ 41 h 44"/>
                    <a:gd name="T12" fmla="*/ 14 w 17"/>
                    <a:gd name="T13" fmla="*/ 22 h 44"/>
                  </a:gdLst>
                  <a:ahLst/>
                  <a:cxnLst>
                    <a:cxn ang="0">
                      <a:pos x="T0" y="T1"/>
                    </a:cxn>
                    <a:cxn ang="0">
                      <a:pos x="T2" y="T3"/>
                    </a:cxn>
                    <a:cxn ang="0">
                      <a:pos x="T4" y="T5"/>
                    </a:cxn>
                    <a:cxn ang="0">
                      <a:pos x="T6" y="T7"/>
                    </a:cxn>
                    <a:cxn ang="0">
                      <a:pos x="T8" y="T9"/>
                    </a:cxn>
                    <a:cxn ang="0">
                      <a:pos x="T10" y="T11"/>
                    </a:cxn>
                    <a:cxn ang="0">
                      <a:pos x="T12" y="T13"/>
                    </a:cxn>
                  </a:cxnLst>
                  <a:rect l="0" t="0" r="r" b="b"/>
                  <a:pathLst>
                    <a:path w="17" h="44">
                      <a:moveTo>
                        <a:pt x="14" y="22"/>
                      </a:moveTo>
                      <a:cubicBezTo>
                        <a:pt x="14" y="13"/>
                        <a:pt x="8" y="6"/>
                        <a:pt x="1" y="3"/>
                      </a:cubicBezTo>
                      <a:cubicBezTo>
                        <a:pt x="2" y="0"/>
                        <a:pt x="2" y="0"/>
                        <a:pt x="2" y="0"/>
                      </a:cubicBezTo>
                      <a:cubicBezTo>
                        <a:pt x="11" y="3"/>
                        <a:pt x="17" y="12"/>
                        <a:pt x="17" y="22"/>
                      </a:cubicBezTo>
                      <a:cubicBezTo>
                        <a:pt x="17" y="32"/>
                        <a:pt x="11" y="41"/>
                        <a:pt x="2" y="44"/>
                      </a:cubicBezTo>
                      <a:cubicBezTo>
                        <a:pt x="0" y="41"/>
                        <a:pt x="0" y="41"/>
                        <a:pt x="0" y="41"/>
                      </a:cubicBezTo>
                      <a:cubicBezTo>
                        <a:pt x="8" y="38"/>
                        <a:pt x="14" y="31"/>
                        <a:pt x="14" y="22"/>
                      </a:cubicBezTo>
                      <a:close/>
                    </a:path>
                  </a:pathLst>
                </a:custGeom>
                <a:grpFill/>
                <a:ln>
                  <a:noFill/>
                </a:ln>
              </p:spPr>
              <p:txBody>
                <a:bodyPr/>
                <a:lstStyle/>
                <a:p>
                  <a:pPr defTabSz="913924">
                    <a:defRPr/>
                  </a:pPr>
                  <a:endParaRPr lang="zh-CN" altLang="en-US" sz="1600" kern="0" dirty="0">
                    <a:solidFill>
                      <a:schemeClr val="bg1"/>
                    </a:solidFill>
                  </a:endParaRPr>
                </a:p>
              </p:txBody>
            </p:sp>
            <p:sp>
              <p:nvSpPr>
                <p:cNvPr id="18" name="Freeform 9"/>
                <p:cNvSpPr/>
                <p:nvPr/>
              </p:nvSpPr>
              <p:spPr bwMode="auto">
                <a:xfrm>
                  <a:off x="915" y="1348"/>
                  <a:ext cx="110" cy="339"/>
                </a:xfrm>
                <a:custGeom>
                  <a:avLst/>
                  <a:gdLst>
                    <a:gd name="T0" fmla="*/ 0 w 110"/>
                    <a:gd name="T1" fmla="*/ 99 h 339"/>
                    <a:gd name="T2" fmla="*/ 0 w 110"/>
                    <a:gd name="T3" fmla="*/ 240 h 339"/>
                    <a:gd name="T4" fmla="*/ 70 w 110"/>
                    <a:gd name="T5" fmla="*/ 298 h 339"/>
                    <a:gd name="T6" fmla="*/ 70 w 110"/>
                    <a:gd name="T7" fmla="*/ 175 h 339"/>
                    <a:gd name="T8" fmla="*/ 81 w 110"/>
                    <a:gd name="T9" fmla="*/ 175 h 339"/>
                    <a:gd name="T10" fmla="*/ 81 w 110"/>
                    <a:gd name="T11" fmla="*/ 310 h 339"/>
                    <a:gd name="T12" fmla="*/ 110 w 110"/>
                    <a:gd name="T13" fmla="*/ 339 h 339"/>
                    <a:gd name="T14" fmla="*/ 110 w 110"/>
                    <a:gd name="T15" fmla="*/ 0 h 339"/>
                    <a:gd name="T16" fmla="*/ 0 w 110"/>
                    <a:gd name="T17" fmla="*/ 9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339">
                      <a:moveTo>
                        <a:pt x="0" y="99"/>
                      </a:moveTo>
                      <a:lnTo>
                        <a:pt x="0" y="240"/>
                      </a:lnTo>
                      <a:lnTo>
                        <a:pt x="70" y="298"/>
                      </a:lnTo>
                      <a:lnTo>
                        <a:pt x="70" y="175"/>
                      </a:lnTo>
                      <a:lnTo>
                        <a:pt x="81" y="175"/>
                      </a:lnTo>
                      <a:lnTo>
                        <a:pt x="81" y="310"/>
                      </a:lnTo>
                      <a:lnTo>
                        <a:pt x="110" y="339"/>
                      </a:lnTo>
                      <a:lnTo>
                        <a:pt x="110" y="0"/>
                      </a:lnTo>
                      <a:lnTo>
                        <a:pt x="0" y="99"/>
                      </a:lnTo>
                      <a:close/>
                    </a:path>
                  </a:pathLst>
                </a:custGeom>
                <a:grpFill/>
                <a:ln>
                  <a:noFill/>
                </a:ln>
              </p:spPr>
              <p:txBody>
                <a:bodyPr/>
                <a:lstStyle/>
                <a:p>
                  <a:pPr defTabSz="913924">
                    <a:defRPr/>
                  </a:pPr>
                  <a:endParaRPr lang="zh-CN" altLang="en-US" sz="1600" kern="0" dirty="0">
                    <a:solidFill>
                      <a:schemeClr val="bg1"/>
                    </a:solidFill>
                  </a:endParaRPr>
                </a:p>
              </p:txBody>
            </p:sp>
            <p:sp>
              <p:nvSpPr>
                <p:cNvPr id="19" name="Freeform 10"/>
                <p:cNvSpPr/>
                <p:nvPr/>
              </p:nvSpPr>
              <p:spPr bwMode="auto">
                <a:xfrm>
                  <a:off x="833" y="1453"/>
                  <a:ext cx="64" cy="129"/>
                </a:xfrm>
                <a:custGeom>
                  <a:avLst/>
                  <a:gdLst>
                    <a:gd name="T0" fmla="*/ 0 w 64"/>
                    <a:gd name="T1" fmla="*/ 0 h 129"/>
                    <a:gd name="T2" fmla="*/ 0 w 64"/>
                    <a:gd name="T3" fmla="*/ 129 h 129"/>
                    <a:gd name="T4" fmla="*/ 35 w 64"/>
                    <a:gd name="T5" fmla="*/ 129 h 129"/>
                    <a:gd name="T6" fmla="*/ 35 w 64"/>
                    <a:gd name="T7" fmla="*/ 59 h 129"/>
                    <a:gd name="T8" fmla="*/ 47 w 64"/>
                    <a:gd name="T9" fmla="*/ 59 h 129"/>
                    <a:gd name="T10" fmla="*/ 47 w 64"/>
                    <a:gd name="T11" fmla="*/ 129 h 129"/>
                    <a:gd name="T12" fmla="*/ 64 w 64"/>
                    <a:gd name="T13" fmla="*/ 129 h 129"/>
                    <a:gd name="T14" fmla="*/ 64 w 64"/>
                    <a:gd name="T15" fmla="*/ 0 h 129"/>
                    <a:gd name="T16" fmla="*/ 0 w 64"/>
                    <a:gd name="T1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9">
                      <a:moveTo>
                        <a:pt x="0" y="0"/>
                      </a:moveTo>
                      <a:lnTo>
                        <a:pt x="0" y="129"/>
                      </a:lnTo>
                      <a:lnTo>
                        <a:pt x="35" y="129"/>
                      </a:lnTo>
                      <a:lnTo>
                        <a:pt x="35" y="59"/>
                      </a:lnTo>
                      <a:lnTo>
                        <a:pt x="47" y="59"/>
                      </a:lnTo>
                      <a:lnTo>
                        <a:pt x="47" y="129"/>
                      </a:lnTo>
                      <a:lnTo>
                        <a:pt x="64" y="129"/>
                      </a:lnTo>
                      <a:lnTo>
                        <a:pt x="64" y="0"/>
                      </a:lnTo>
                      <a:lnTo>
                        <a:pt x="0" y="0"/>
                      </a:lnTo>
                      <a:close/>
                    </a:path>
                  </a:pathLst>
                </a:custGeom>
                <a:grpFill/>
                <a:ln>
                  <a:noFill/>
                </a:ln>
              </p:spPr>
              <p:txBody>
                <a:bodyPr/>
                <a:lstStyle/>
                <a:p>
                  <a:pPr defTabSz="913924">
                    <a:defRPr/>
                  </a:pPr>
                  <a:endParaRPr lang="zh-CN" altLang="en-US" sz="1600" kern="0" dirty="0">
                    <a:solidFill>
                      <a:schemeClr val="bg1"/>
                    </a:solidFill>
                  </a:endParaRPr>
                </a:p>
              </p:txBody>
            </p:sp>
          </p:grpSp>
          <p:sp>
            <p:nvSpPr>
              <p:cNvPr id="15" name="TextBox 28"/>
              <p:cNvSpPr txBox="1">
                <a:spLocks noChangeArrowheads="1"/>
              </p:cNvSpPr>
              <p:nvPr/>
            </p:nvSpPr>
            <p:spPr bwMode="auto">
              <a:xfrm>
                <a:off x="1987555" y="1832129"/>
                <a:ext cx="800107" cy="277049"/>
              </a:xfrm>
              <a:prstGeom prst="rect">
                <a:avLst/>
              </a:prstGeom>
              <a:noFill/>
              <a:ln w="9525">
                <a:noFill/>
                <a:miter lim="800000"/>
              </a:ln>
            </p:spPr>
            <p:txBody>
              <a:bodyPr wrap="none">
                <a:spAutoFit/>
              </a:bodyPr>
              <a:lstStyle/>
              <a:p>
                <a:pPr algn="ctr">
                  <a:spcBef>
                    <a:spcPct val="50000"/>
                  </a:spcBef>
                </a:pPr>
                <a:r>
                  <a:rPr lang="zh-CN" altLang="en-US" sz="1200" dirty="0">
                    <a:solidFill>
                      <a:schemeClr val="bg1"/>
                    </a:solidFill>
                    <a:latin typeface="微软雅黑" pitchFamily="34" charset="-122"/>
                    <a:ea typeface="微软雅黑" pitchFamily="34" charset="-122"/>
                    <a:sym typeface="Arial" pitchFamily="34" charset="0"/>
                  </a:rPr>
                  <a:t>添加标题</a:t>
                </a:r>
                <a:endParaRPr lang="en-US" altLang="zh-CN" sz="1200" dirty="0">
                  <a:solidFill>
                    <a:schemeClr val="bg1"/>
                  </a:solidFill>
                  <a:latin typeface="微软雅黑" pitchFamily="34" charset="-122"/>
                  <a:ea typeface="微软雅黑" pitchFamily="34" charset="-122"/>
                  <a:sym typeface="Arial" pitchFamily="34" charset="0"/>
                </a:endParaRPr>
              </a:p>
            </p:txBody>
          </p:sp>
        </p:grpSp>
      </p:grpSp>
      <p:grpSp>
        <p:nvGrpSpPr>
          <p:cNvPr id="13" name="组合 19"/>
          <p:cNvGrpSpPr/>
          <p:nvPr/>
        </p:nvGrpSpPr>
        <p:grpSpPr bwMode="auto">
          <a:xfrm>
            <a:off x="4594821" y="3082291"/>
            <a:ext cx="2025650" cy="643135"/>
            <a:chOff x="4594140" y="3440667"/>
            <a:chExt cx="2026416" cy="643251"/>
          </a:xfrm>
        </p:grpSpPr>
        <p:sp>
          <p:nvSpPr>
            <p:cNvPr id="21" name="Freeform 8"/>
            <p:cNvSpPr/>
            <p:nvPr/>
          </p:nvSpPr>
          <p:spPr bwMode="auto">
            <a:xfrm>
              <a:off x="4594140" y="3440667"/>
              <a:ext cx="2026416" cy="643251"/>
            </a:xfrm>
            <a:custGeom>
              <a:avLst/>
              <a:gdLst>
                <a:gd name="T0" fmla="*/ 1985 w 2306"/>
                <a:gd name="T1" fmla="*/ 732 h 732"/>
                <a:gd name="T2" fmla="*/ 0 w 2306"/>
                <a:gd name="T3" fmla="*/ 732 h 732"/>
                <a:gd name="T4" fmla="*/ 322 w 2306"/>
                <a:gd name="T5" fmla="*/ 366 h 732"/>
                <a:gd name="T6" fmla="*/ 0 w 2306"/>
                <a:gd name="T7" fmla="*/ 0 h 732"/>
                <a:gd name="T8" fmla="*/ 1985 w 2306"/>
                <a:gd name="T9" fmla="*/ 0 h 732"/>
                <a:gd name="T10" fmla="*/ 2306 w 2306"/>
                <a:gd name="T11" fmla="*/ 366 h 732"/>
                <a:gd name="T12" fmla="*/ 1985 w 2306"/>
                <a:gd name="T13" fmla="*/ 732 h 732"/>
              </a:gdLst>
              <a:ahLst/>
              <a:cxnLst>
                <a:cxn ang="0">
                  <a:pos x="T0" y="T1"/>
                </a:cxn>
                <a:cxn ang="0">
                  <a:pos x="T2" y="T3"/>
                </a:cxn>
                <a:cxn ang="0">
                  <a:pos x="T4" y="T5"/>
                </a:cxn>
                <a:cxn ang="0">
                  <a:pos x="T6" y="T7"/>
                </a:cxn>
                <a:cxn ang="0">
                  <a:pos x="T8" y="T9"/>
                </a:cxn>
                <a:cxn ang="0">
                  <a:pos x="T10" y="T11"/>
                </a:cxn>
                <a:cxn ang="0">
                  <a:pos x="T12" y="T13"/>
                </a:cxn>
              </a:cxnLst>
              <a:rect l="0" t="0" r="r" b="b"/>
              <a:pathLst>
                <a:path w="2306" h="732">
                  <a:moveTo>
                    <a:pt x="1985" y="732"/>
                  </a:moveTo>
                  <a:lnTo>
                    <a:pt x="0" y="732"/>
                  </a:lnTo>
                  <a:lnTo>
                    <a:pt x="322" y="366"/>
                  </a:lnTo>
                  <a:lnTo>
                    <a:pt x="0" y="0"/>
                  </a:lnTo>
                  <a:lnTo>
                    <a:pt x="1985" y="0"/>
                  </a:lnTo>
                  <a:lnTo>
                    <a:pt x="2306" y="366"/>
                  </a:lnTo>
                  <a:lnTo>
                    <a:pt x="1985" y="732"/>
                  </a:lnTo>
                  <a:close/>
                </a:path>
              </a:pathLst>
            </a:custGeom>
            <a:solidFill>
              <a:schemeClr val="accent3"/>
            </a:solidFill>
            <a:ln>
              <a:noFill/>
            </a:ln>
          </p:spPr>
          <p:txBody>
            <a:bodyPr/>
            <a:lstStyle/>
            <a:p>
              <a:pPr defTabSz="913924">
                <a:defRPr/>
              </a:pPr>
              <a:endParaRPr lang="zh-CN" altLang="en-US" sz="1600" kern="0" dirty="0">
                <a:solidFill>
                  <a:schemeClr val="bg1"/>
                </a:solidFill>
              </a:endParaRPr>
            </a:p>
          </p:txBody>
        </p:sp>
        <p:grpSp>
          <p:nvGrpSpPr>
            <p:cNvPr id="14" name="组合 35"/>
            <p:cNvGrpSpPr/>
            <p:nvPr/>
          </p:nvGrpSpPr>
          <p:grpSpPr bwMode="auto">
            <a:xfrm>
              <a:off x="5068931" y="3515742"/>
              <a:ext cx="1131467" cy="493098"/>
              <a:chOff x="6086862" y="1851804"/>
              <a:chExt cx="1131467" cy="493098"/>
            </a:xfrm>
          </p:grpSpPr>
          <p:grpSp>
            <p:nvGrpSpPr>
              <p:cNvPr id="20" name="Group 29"/>
              <p:cNvGrpSpPr>
                <a:grpSpLocks noChangeAspect="1"/>
              </p:cNvGrpSpPr>
              <p:nvPr/>
            </p:nvGrpSpPr>
            <p:grpSpPr bwMode="auto">
              <a:xfrm>
                <a:off x="6086862" y="1851804"/>
                <a:ext cx="234382" cy="493098"/>
                <a:chOff x="4377" y="1861"/>
                <a:chExt cx="183" cy="385"/>
              </a:xfrm>
              <a:solidFill>
                <a:sysClr val="window" lastClr="FFFFFF"/>
              </a:solidFill>
              <a:effectLst>
                <a:outerShdw blurRad="25400" dist="25400" dir="2700000" algn="tl" rotWithShape="0">
                  <a:prstClr val="black">
                    <a:alpha val="40000"/>
                  </a:prstClr>
                </a:outerShdw>
              </a:effectLst>
            </p:grpSpPr>
            <p:sp>
              <p:nvSpPr>
                <p:cNvPr id="25" name="Freeform 30"/>
                <p:cNvSpPr/>
                <p:nvPr/>
              </p:nvSpPr>
              <p:spPr bwMode="auto">
                <a:xfrm>
                  <a:off x="4473" y="1967"/>
                  <a:ext cx="87" cy="125"/>
                </a:xfrm>
                <a:custGeom>
                  <a:avLst/>
                  <a:gdLst>
                    <a:gd name="T0" fmla="*/ 3 w 18"/>
                    <a:gd name="T1" fmla="*/ 10 h 26"/>
                    <a:gd name="T2" fmla="*/ 5 w 18"/>
                    <a:gd name="T3" fmla="*/ 16 h 26"/>
                    <a:gd name="T4" fmla="*/ 0 w 18"/>
                    <a:gd name="T5" fmla="*/ 22 h 26"/>
                    <a:gd name="T6" fmla="*/ 0 w 18"/>
                    <a:gd name="T7" fmla="*/ 26 h 26"/>
                    <a:gd name="T8" fmla="*/ 18 w 18"/>
                    <a:gd name="T9" fmla="*/ 26 h 26"/>
                    <a:gd name="T10" fmla="*/ 11 w 18"/>
                    <a:gd name="T11" fmla="*/ 8 h 26"/>
                    <a:gd name="T12" fmla="*/ 0 w 18"/>
                    <a:gd name="T13" fmla="*/ 0 h 26"/>
                    <a:gd name="T14" fmla="*/ 0 w 18"/>
                    <a:gd name="T15" fmla="*/ 8 h 26"/>
                    <a:gd name="T16" fmla="*/ 3 w 18"/>
                    <a:gd name="T1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3" y="10"/>
                      </a:moveTo>
                      <a:cubicBezTo>
                        <a:pt x="4" y="12"/>
                        <a:pt x="5" y="14"/>
                        <a:pt x="5" y="16"/>
                      </a:cubicBezTo>
                      <a:cubicBezTo>
                        <a:pt x="5" y="19"/>
                        <a:pt x="3" y="22"/>
                        <a:pt x="0" y="22"/>
                      </a:cubicBezTo>
                      <a:cubicBezTo>
                        <a:pt x="0" y="26"/>
                        <a:pt x="0" y="26"/>
                        <a:pt x="0" y="26"/>
                      </a:cubicBezTo>
                      <a:cubicBezTo>
                        <a:pt x="18" y="26"/>
                        <a:pt x="18" y="26"/>
                        <a:pt x="18" y="26"/>
                      </a:cubicBezTo>
                      <a:cubicBezTo>
                        <a:pt x="17" y="19"/>
                        <a:pt x="15" y="13"/>
                        <a:pt x="11" y="8"/>
                      </a:cubicBezTo>
                      <a:cubicBezTo>
                        <a:pt x="8" y="3"/>
                        <a:pt x="4" y="0"/>
                        <a:pt x="0" y="0"/>
                      </a:cubicBezTo>
                      <a:cubicBezTo>
                        <a:pt x="0" y="8"/>
                        <a:pt x="0" y="8"/>
                        <a:pt x="0" y="8"/>
                      </a:cubicBezTo>
                      <a:cubicBezTo>
                        <a:pt x="2" y="8"/>
                        <a:pt x="3" y="9"/>
                        <a:pt x="3" y="10"/>
                      </a:cubicBezTo>
                      <a:close/>
                    </a:path>
                  </a:pathLst>
                </a:custGeom>
                <a:grpFill/>
                <a:ln>
                  <a:noFill/>
                </a:ln>
              </p:spPr>
              <p:txBody>
                <a:bodyPr/>
                <a:lstStyle/>
                <a:p>
                  <a:pPr defTabSz="913924">
                    <a:defRPr/>
                  </a:pPr>
                  <a:endParaRPr lang="zh-CN" altLang="en-US" sz="1600" kern="0" dirty="0">
                    <a:solidFill>
                      <a:schemeClr val="bg1"/>
                    </a:solidFill>
                  </a:endParaRPr>
                </a:p>
              </p:txBody>
            </p:sp>
            <p:sp>
              <p:nvSpPr>
                <p:cNvPr id="26" name="Freeform 31"/>
                <p:cNvSpPr/>
                <p:nvPr/>
              </p:nvSpPr>
              <p:spPr bwMode="auto">
                <a:xfrm>
                  <a:off x="4464" y="1952"/>
                  <a:ext cx="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grpFill/>
                <a:ln>
                  <a:noFill/>
                </a:ln>
              </p:spPr>
              <p:txBody>
                <a:bodyPr/>
                <a:lstStyle/>
                <a:p>
                  <a:pPr defTabSz="913924">
                    <a:defRPr/>
                  </a:pPr>
                  <a:endParaRPr lang="zh-CN" altLang="en-US" sz="1600" kern="0" dirty="0">
                    <a:solidFill>
                      <a:schemeClr val="bg1"/>
                    </a:solidFill>
                  </a:endParaRPr>
                </a:p>
              </p:txBody>
            </p:sp>
            <p:sp>
              <p:nvSpPr>
                <p:cNvPr id="27" name="Freeform 32"/>
                <p:cNvSpPr>
                  <a:spLocks noEditPoints="1"/>
                </p:cNvSpPr>
                <p:nvPr/>
              </p:nvSpPr>
              <p:spPr bwMode="auto">
                <a:xfrm>
                  <a:off x="4377" y="2106"/>
                  <a:ext cx="183" cy="140"/>
                </a:xfrm>
                <a:custGeom>
                  <a:avLst/>
                  <a:gdLst>
                    <a:gd name="T0" fmla="*/ 0 w 38"/>
                    <a:gd name="T1" fmla="*/ 0 h 29"/>
                    <a:gd name="T2" fmla="*/ 0 w 38"/>
                    <a:gd name="T3" fmla="*/ 3 h 29"/>
                    <a:gd name="T4" fmla="*/ 6 w 38"/>
                    <a:gd name="T5" fmla="*/ 22 h 29"/>
                    <a:gd name="T6" fmla="*/ 19 w 38"/>
                    <a:gd name="T7" fmla="*/ 29 h 29"/>
                    <a:gd name="T8" fmla="*/ 33 w 38"/>
                    <a:gd name="T9" fmla="*/ 22 h 29"/>
                    <a:gd name="T10" fmla="*/ 38 w 38"/>
                    <a:gd name="T11" fmla="*/ 3 h 29"/>
                    <a:gd name="T12" fmla="*/ 38 w 38"/>
                    <a:gd name="T13" fmla="*/ 0 h 29"/>
                    <a:gd name="T14" fmla="*/ 0 w 38"/>
                    <a:gd name="T15" fmla="*/ 0 h 29"/>
                    <a:gd name="T16" fmla="*/ 22 w 38"/>
                    <a:gd name="T17" fmla="*/ 23 h 29"/>
                    <a:gd name="T18" fmla="*/ 22 w 38"/>
                    <a:gd name="T19" fmla="*/ 23 h 29"/>
                    <a:gd name="T20" fmla="*/ 22 w 38"/>
                    <a:gd name="T21" fmla="*/ 23 h 29"/>
                    <a:gd name="T22" fmla="*/ 21 w 38"/>
                    <a:gd name="T23" fmla="*/ 22 h 29"/>
                    <a:gd name="T24" fmla="*/ 22 w 38"/>
                    <a:gd name="T25" fmla="*/ 21 h 29"/>
                    <a:gd name="T26" fmla="*/ 34 w 38"/>
                    <a:gd name="T27" fmla="*/ 6 h 29"/>
                    <a:gd name="T28" fmla="*/ 34 w 38"/>
                    <a:gd name="T29" fmla="*/ 5 h 29"/>
                    <a:gd name="T30" fmla="*/ 35 w 38"/>
                    <a:gd name="T31" fmla="*/ 4 h 29"/>
                    <a:gd name="T32" fmla="*/ 36 w 38"/>
                    <a:gd name="T33" fmla="*/ 5 h 29"/>
                    <a:gd name="T34" fmla="*/ 36 w 38"/>
                    <a:gd name="T35" fmla="*/ 6 h 29"/>
                    <a:gd name="T36" fmla="*/ 22 w 38"/>
                    <a:gd name="T37"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9">
                      <a:moveTo>
                        <a:pt x="0" y="0"/>
                      </a:moveTo>
                      <a:cubicBezTo>
                        <a:pt x="0" y="1"/>
                        <a:pt x="0" y="2"/>
                        <a:pt x="0" y="3"/>
                      </a:cubicBezTo>
                      <a:cubicBezTo>
                        <a:pt x="0" y="11"/>
                        <a:pt x="2" y="17"/>
                        <a:pt x="6" y="22"/>
                      </a:cubicBezTo>
                      <a:cubicBezTo>
                        <a:pt x="9" y="26"/>
                        <a:pt x="14" y="29"/>
                        <a:pt x="19" y="29"/>
                      </a:cubicBezTo>
                      <a:cubicBezTo>
                        <a:pt x="24" y="29"/>
                        <a:pt x="29" y="26"/>
                        <a:pt x="33" y="22"/>
                      </a:cubicBezTo>
                      <a:cubicBezTo>
                        <a:pt x="36" y="17"/>
                        <a:pt x="38" y="11"/>
                        <a:pt x="38" y="3"/>
                      </a:cubicBezTo>
                      <a:cubicBezTo>
                        <a:pt x="38" y="2"/>
                        <a:pt x="38" y="1"/>
                        <a:pt x="38" y="0"/>
                      </a:cubicBezTo>
                      <a:lnTo>
                        <a:pt x="0" y="0"/>
                      </a:lnTo>
                      <a:close/>
                      <a:moveTo>
                        <a:pt x="22" y="23"/>
                      </a:moveTo>
                      <a:cubicBezTo>
                        <a:pt x="22" y="23"/>
                        <a:pt x="22" y="23"/>
                        <a:pt x="22" y="23"/>
                      </a:cubicBezTo>
                      <a:cubicBezTo>
                        <a:pt x="22" y="23"/>
                        <a:pt x="22" y="23"/>
                        <a:pt x="22" y="23"/>
                      </a:cubicBezTo>
                      <a:cubicBezTo>
                        <a:pt x="21" y="23"/>
                        <a:pt x="21" y="22"/>
                        <a:pt x="21" y="22"/>
                      </a:cubicBezTo>
                      <a:cubicBezTo>
                        <a:pt x="21" y="21"/>
                        <a:pt x="21" y="21"/>
                        <a:pt x="22" y="21"/>
                      </a:cubicBezTo>
                      <a:cubicBezTo>
                        <a:pt x="28" y="21"/>
                        <a:pt x="34" y="14"/>
                        <a:pt x="34" y="6"/>
                      </a:cubicBezTo>
                      <a:cubicBezTo>
                        <a:pt x="34" y="5"/>
                        <a:pt x="34" y="5"/>
                        <a:pt x="34" y="5"/>
                      </a:cubicBezTo>
                      <a:cubicBezTo>
                        <a:pt x="34" y="5"/>
                        <a:pt x="34" y="4"/>
                        <a:pt x="35" y="4"/>
                      </a:cubicBezTo>
                      <a:cubicBezTo>
                        <a:pt x="35" y="4"/>
                        <a:pt x="36" y="5"/>
                        <a:pt x="36" y="5"/>
                      </a:cubicBezTo>
                      <a:cubicBezTo>
                        <a:pt x="36" y="6"/>
                        <a:pt x="36" y="6"/>
                        <a:pt x="36" y="6"/>
                      </a:cubicBezTo>
                      <a:cubicBezTo>
                        <a:pt x="36" y="15"/>
                        <a:pt x="30" y="23"/>
                        <a:pt x="22" y="23"/>
                      </a:cubicBezTo>
                      <a:close/>
                    </a:path>
                  </a:pathLst>
                </a:custGeom>
                <a:grpFill/>
                <a:ln>
                  <a:noFill/>
                </a:ln>
              </p:spPr>
              <p:txBody>
                <a:bodyPr/>
                <a:lstStyle/>
                <a:p>
                  <a:pPr defTabSz="913924">
                    <a:defRPr/>
                  </a:pPr>
                  <a:endParaRPr lang="zh-CN" altLang="en-US" sz="1600" kern="0" dirty="0">
                    <a:solidFill>
                      <a:schemeClr val="bg1"/>
                    </a:solidFill>
                  </a:endParaRPr>
                </a:p>
              </p:txBody>
            </p:sp>
            <p:sp>
              <p:nvSpPr>
                <p:cNvPr id="28" name="Freeform 33"/>
                <p:cNvSpPr/>
                <p:nvPr/>
              </p:nvSpPr>
              <p:spPr bwMode="auto">
                <a:xfrm>
                  <a:off x="4377" y="1967"/>
                  <a:ext cx="87" cy="125"/>
                </a:xfrm>
                <a:custGeom>
                  <a:avLst/>
                  <a:gdLst>
                    <a:gd name="T0" fmla="*/ 13 w 18"/>
                    <a:gd name="T1" fmla="*/ 16 h 26"/>
                    <a:gd name="T2" fmla="*/ 15 w 18"/>
                    <a:gd name="T3" fmla="*/ 10 h 26"/>
                    <a:gd name="T4" fmla="*/ 18 w 18"/>
                    <a:gd name="T5" fmla="*/ 8 h 26"/>
                    <a:gd name="T6" fmla="*/ 18 w 18"/>
                    <a:gd name="T7" fmla="*/ 0 h 26"/>
                    <a:gd name="T8" fmla="*/ 7 w 18"/>
                    <a:gd name="T9" fmla="*/ 8 h 26"/>
                    <a:gd name="T10" fmla="*/ 0 w 18"/>
                    <a:gd name="T11" fmla="*/ 26 h 26"/>
                    <a:gd name="T12" fmla="*/ 18 w 18"/>
                    <a:gd name="T13" fmla="*/ 26 h 26"/>
                    <a:gd name="T14" fmla="*/ 18 w 18"/>
                    <a:gd name="T15" fmla="*/ 22 h 26"/>
                    <a:gd name="T16" fmla="*/ 13 w 18"/>
                    <a:gd name="T1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6">
                      <a:moveTo>
                        <a:pt x="13" y="16"/>
                      </a:moveTo>
                      <a:cubicBezTo>
                        <a:pt x="13" y="14"/>
                        <a:pt x="14" y="12"/>
                        <a:pt x="15" y="10"/>
                      </a:cubicBezTo>
                      <a:cubicBezTo>
                        <a:pt x="15" y="9"/>
                        <a:pt x="16" y="8"/>
                        <a:pt x="18" y="8"/>
                      </a:cubicBezTo>
                      <a:cubicBezTo>
                        <a:pt x="18" y="0"/>
                        <a:pt x="18" y="0"/>
                        <a:pt x="18" y="0"/>
                      </a:cubicBezTo>
                      <a:cubicBezTo>
                        <a:pt x="14" y="0"/>
                        <a:pt x="10" y="3"/>
                        <a:pt x="7" y="8"/>
                      </a:cubicBezTo>
                      <a:cubicBezTo>
                        <a:pt x="3" y="13"/>
                        <a:pt x="1" y="20"/>
                        <a:pt x="0" y="26"/>
                      </a:cubicBezTo>
                      <a:cubicBezTo>
                        <a:pt x="18" y="26"/>
                        <a:pt x="18" y="26"/>
                        <a:pt x="18" y="26"/>
                      </a:cubicBezTo>
                      <a:cubicBezTo>
                        <a:pt x="18" y="22"/>
                        <a:pt x="18" y="22"/>
                        <a:pt x="18" y="22"/>
                      </a:cubicBezTo>
                      <a:cubicBezTo>
                        <a:pt x="15" y="22"/>
                        <a:pt x="13" y="19"/>
                        <a:pt x="13" y="16"/>
                      </a:cubicBezTo>
                      <a:close/>
                    </a:path>
                  </a:pathLst>
                </a:custGeom>
                <a:grpFill/>
                <a:ln>
                  <a:noFill/>
                </a:ln>
              </p:spPr>
              <p:txBody>
                <a:bodyPr/>
                <a:lstStyle/>
                <a:p>
                  <a:pPr defTabSz="913924">
                    <a:defRPr/>
                  </a:pPr>
                  <a:endParaRPr lang="zh-CN" altLang="en-US" sz="1600" kern="0" dirty="0">
                    <a:solidFill>
                      <a:schemeClr val="bg1"/>
                    </a:solidFill>
                  </a:endParaRPr>
                </a:p>
              </p:txBody>
            </p:sp>
            <p:sp>
              <p:nvSpPr>
                <p:cNvPr id="29" name="Freeform 34"/>
                <p:cNvSpPr/>
                <p:nvPr/>
              </p:nvSpPr>
              <p:spPr bwMode="auto">
                <a:xfrm>
                  <a:off x="4469" y="1952"/>
                  <a:ext cx="4"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1" y="0"/>
                        <a:pt x="1" y="0"/>
                        <a:pt x="1" y="0"/>
                      </a:cubicBezTo>
                      <a:close/>
                    </a:path>
                  </a:pathLst>
                </a:custGeom>
                <a:grpFill/>
                <a:ln>
                  <a:noFill/>
                </a:ln>
              </p:spPr>
              <p:txBody>
                <a:bodyPr/>
                <a:lstStyle/>
                <a:p>
                  <a:pPr defTabSz="913924">
                    <a:defRPr/>
                  </a:pPr>
                  <a:endParaRPr lang="zh-CN" altLang="en-US" sz="1600" kern="0" dirty="0">
                    <a:solidFill>
                      <a:schemeClr val="bg1"/>
                    </a:solidFill>
                  </a:endParaRPr>
                </a:p>
              </p:txBody>
            </p:sp>
            <p:sp>
              <p:nvSpPr>
                <p:cNvPr id="30" name="Freeform 35"/>
                <p:cNvSpPr/>
                <p:nvPr/>
              </p:nvSpPr>
              <p:spPr bwMode="auto">
                <a:xfrm>
                  <a:off x="4425" y="1861"/>
                  <a:ext cx="58" cy="91"/>
                </a:xfrm>
                <a:custGeom>
                  <a:avLst/>
                  <a:gdLst>
                    <a:gd name="T0" fmla="*/ 2 w 12"/>
                    <a:gd name="T1" fmla="*/ 8 h 19"/>
                    <a:gd name="T2" fmla="*/ 8 w 12"/>
                    <a:gd name="T3" fmla="*/ 10 h 19"/>
                    <a:gd name="T4" fmla="*/ 10 w 12"/>
                    <a:gd name="T5" fmla="*/ 11 h 19"/>
                    <a:gd name="T6" fmla="*/ 10 w 12"/>
                    <a:gd name="T7" fmla="*/ 12 h 19"/>
                    <a:gd name="T8" fmla="*/ 8 w 12"/>
                    <a:gd name="T9" fmla="*/ 17 h 19"/>
                    <a:gd name="T10" fmla="*/ 8 w 12"/>
                    <a:gd name="T11" fmla="*/ 19 h 19"/>
                    <a:gd name="T12" fmla="*/ 9 w 12"/>
                    <a:gd name="T13" fmla="*/ 19 h 19"/>
                    <a:gd name="T14" fmla="*/ 10 w 12"/>
                    <a:gd name="T15" fmla="*/ 18 h 19"/>
                    <a:gd name="T16" fmla="*/ 10 w 12"/>
                    <a:gd name="T17" fmla="*/ 18 h 19"/>
                    <a:gd name="T18" fmla="*/ 12 w 12"/>
                    <a:gd name="T19" fmla="*/ 12 h 19"/>
                    <a:gd name="T20" fmla="*/ 10 w 12"/>
                    <a:gd name="T21" fmla="*/ 9 h 19"/>
                    <a:gd name="T22" fmla="*/ 5 w 12"/>
                    <a:gd name="T23" fmla="*/ 7 h 19"/>
                    <a:gd name="T24" fmla="*/ 3 w 12"/>
                    <a:gd name="T25" fmla="*/ 7 h 19"/>
                    <a:gd name="T26" fmla="*/ 2 w 12"/>
                    <a:gd name="T27" fmla="*/ 5 h 19"/>
                    <a:gd name="T28" fmla="*/ 4 w 12"/>
                    <a:gd name="T29" fmla="*/ 1 h 19"/>
                    <a:gd name="T30" fmla="*/ 3 w 12"/>
                    <a:gd name="T31" fmla="*/ 0 h 19"/>
                    <a:gd name="T32" fmla="*/ 2 w 12"/>
                    <a:gd name="T33" fmla="*/ 0 h 19"/>
                    <a:gd name="T34" fmla="*/ 0 w 12"/>
                    <a:gd name="T35" fmla="*/ 5 h 19"/>
                    <a:gd name="T36" fmla="*/ 2 w 12"/>
                    <a:gd name="T37"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9">
                      <a:moveTo>
                        <a:pt x="2" y="8"/>
                      </a:moveTo>
                      <a:cubicBezTo>
                        <a:pt x="4" y="9"/>
                        <a:pt x="6" y="10"/>
                        <a:pt x="8" y="10"/>
                      </a:cubicBezTo>
                      <a:cubicBezTo>
                        <a:pt x="8" y="10"/>
                        <a:pt x="9" y="11"/>
                        <a:pt x="10" y="11"/>
                      </a:cubicBezTo>
                      <a:cubicBezTo>
                        <a:pt x="10" y="11"/>
                        <a:pt x="10" y="12"/>
                        <a:pt x="10" y="12"/>
                      </a:cubicBezTo>
                      <a:cubicBezTo>
                        <a:pt x="10" y="13"/>
                        <a:pt x="10" y="15"/>
                        <a:pt x="8" y="17"/>
                      </a:cubicBezTo>
                      <a:cubicBezTo>
                        <a:pt x="8" y="18"/>
                        <a:pt x="8" y="18"/>
                        <a:pt x="8" y="19"/>
                      </a:cubicBezTo>
                      <a:cubicBezTo>
                        <a:pt x="9" y="19"/>
                        <a:pt x="9" y="19"/>
                        <a:pt x="9" y="19"/>
                      </a:cubicBezTo>
                      <a:cubicBezTo>
                        <a:pt x="10" y="18"/>
                        <a:pt x="10" y="18"/>
                        <a:pt x="10" y="18"/>
                      </a:cubicBezTo>
                      <a:cubicBezTo>
                        <a:pt x="10" y="18"/>
                        <a:pt x="10" y="18"/>
                        <a:pt x="10" y="18"/>
                      </a:cubicBezTo>
                      <a:cubicBezTo>
                        <a:pt x="11" y="16"/>
                        <a:pt x="12" y="14"/>
                        <a:pt x="12" y="12"/>
                      </a:cubicBezTo>
                      <a:cubicBezTo>
                        <a:pt x="12" y="11"/>
                        <a:pt x="11" y="10"/>
                        <a:pt x="10" y="9"/>
                      </a:cubicBezTo>
                      <a:cubicBezTo>
                        <a:pt x="8" y="8"/>
                        <a:pt x="6" y="8"/>
                        <a:pt x="5" y="7"/>
                      </a:cubicBezTo>
                      <a:cubicBezTo>
                        <a:pt x="4" y="7"/>
                        <a:pt x="3" y="7"/>
                        <a:pt x="3" y="7"/>
                      </a:cubicBezTo>
                      <a:cubicBezTo>
                        <a:pt x="2" y="6"/>
                        <a:pt x="2" y="6"/>
                        <a:pt x="2" y="5"/>
                      </a:cubicBezTo>
                      <a:cubicBezTo>
                        <a:pt x="2" y="4"/>
                        <a:pt x="2" y="3"/>
                        <a:pt x="4" y="1"/>
                      </a:cubicBezTo>
                      <a:cubicBezTo>
                        <a:pt x="4" y="1"/>
                        <a:pt x="4" y="0"/>
                        <a:pt x="3" y="0"/>
                      </a:cubicBezTo>
                      <a:cubicBezTo>
                        <a:pt x="3" y="0"/>
                        <a:pt x="2" y="0"/>
                        <a:pt x="2" y="0"/>
                      </a:cubicBezTo>
                      <a:cubicBezTo>
                        <a:pt x="1" y="2"/>
                        <a:pt x="0" y="4"/>
                        <a:pt x="0" y="5"/>
                      </a:cubicBezTo>
                      <a:cubicBezTo>
                        <a:pt x="0" y="7"/>
                        <a:pt x="1" y="8"/>
                        <a:pt x="2" y="8"/>
                      </a:cubicBezTo>
                      <a:close/>
                    </a:path>
                  </a:pathLst>
                </a:custGeom>
                <a:grpFill/>
                <a:ln>
                  <a:noFill/>
                </a:ln>
              </p:spPr>
              <p:txBody>
                <a:bodyPr/>
                <a:lstStyle/>
                <a:p>
                  <a:pPr defTabSz="913924">
                    <a:defRPr/>
                  </a:pPr>
                  <a:endParaRPr lang="zh-CN" altLang="en-US" sz="1600" kern="0" dirty="0">
                    <a:solidFill>
                      <a:schemeClr val="bg1"/>
                    </a:solidFill>
                  </a:endParaRPr>
                </a:p>
              </p:txBody>
            </p:sp>
          </p:grpSp>
          <p:sp>
            <p:nvSpPr>
              <p:cNvPr id="24" name="TextBox 45"/>
              <p:cNvSpPr txBox="1">
                <a:spLocks noChangeArrowheads="1"/>
              </p:cNvSpPr>
              <p:nvPr/>
            </p:nvSpPr>
            <p:spPr bwMode="auto">
              <a:xfrm>
                <a:off x="6417807" y="1969133"/>
                <a:ext cx="800522" cy="277049"/>
              </a:xfrm>
              <a:prstGeom prst="rect">
                <a:avLst/>
              </a:prstGeom>
              <a:noFill/>
              <a:ln w="9525">
                <a:noFill/>
                <a:miter lim="800000"/>
              </a:ln>
            </p:spPr>
            <p:txBody>
              <a:bodyPr wrap="none">
                <a:spAutoFit/>
              </a:bodyPr>
              <a:lstStyle/>
              <a:p>
                <a:pPr algn="ctr">
                  <a:spcBef>
                    <a:spcPct val="50000"/>
                  </a:spcBef>
                </a:pPr>
                <a:r>
                  <a:rPr lang="zh-CN" altLang="en-US" sz="1200" dirty="0">
                    <a:solidFill>
                      <a:schemeClr val="bg1"/>
                    </a:solidFill>
                    <a:latin typeface="微软雅黑" pitchFamily="34" charset="-122"/>
                    <a:ea typeface="微软雅黑" pitchFamily="34" charset="-122"/>
                    <a:sym typeface="Arial" pitchFamily="34" charset="0"/>
                  </a:rPr>
                  <a:t>添加标题</a:t>
                </a:r>
                <a:endParaRPr lang="en-US" altLang="zh-CN" sz="1200" dirty="0">
                  <a:solidFill>
                    <a:schemeClr val="bg1"/>
                  </a:solidFill>
                  <a:latin typeface="微软雅黑" pitchFamily="34" charset="-122"/>
                  <a:ea typeface="微软雅黑" pitchFamily="34" charset="-122"/>
                  <a:sym typeface="Arial" pitchFamily="34" charset="0"/>
                </a:endParaRPr>
              </a:p>
            </p:txBody>
          </p:sp>
        </p:grpSp>
      </p:grpSp>
      <p:grpSp>
        <p:nvGrpSpPr>
          <p:cNvPr id="22" name="组合 30"/>
          <p:cNvGrpSpPr/>
          <p:nvPr/>
        </p:nvGrpSpPr>
        <p:grpSpPr bwMode="auto">
          <a:xfrm>
            <a:off x="2613621" y="3082288"/>
            <a:ext cx="2025650" cy="643732"/>
            <a:chOff x="2613712" y="3440667"/>
            <a:chExt cx="2025537" cy="643251"/>
          </a:xfrm>
        </p:grpSpPr>
        <p:sp>
          <p:nvSpPr>
            <p:cNvPr id="32" name="Freeform 7"/>
            <p:cNvSpPr/>
            <p:nvPr/>
          </p:nvSpPr>
          <p:spPr bwMode="auto">
            <a:xfrm>
              <a:off x="2613712" y="3440667"/>
              <a:ext cx="2025537" cy="643251"/>
            </a:xfrm>
            <a:custGeom>
              <a:avLst/>
              <a:gdLst>
                <a:gd name="T0" fmla="*/ 2147483647 w 2305"/>
                <a:gd name="T1" fmla="*/ 2147483647 h 732"/>
                <a:gd name="T2" fmla="*/ 0 w 2305"/>
                <a:gd name="T3" fmla="*/ 2147483647 h 732"/>
                <a:gd name="T4" fmla="*/ 2147483647 w 2305"/>
                <a:gd name="T5" fmla="*/ 2147483647 h 732"/>
                <a:gd name="T6" fmla="*/ 0 w 2305"/>
                <a:gd name="T7" fmla="*/ 0 h 732"/>
                <a:gd name="T8" fmla="*/ 2147483647 w 2305"/>
                <a:gd name="T9" fmla="*/ 0 h 732"/>
                <a:gd name="T10" fmla="*/ 2147483647 w 2305"/>
                <a:gd name="T11" fmla="*/ 2147483647 h 732"/>
                <a:gd name="T12" fmla="*/ 2147483647 w 2305"/>
                <a:gd name="T13" fmla="*/ 2147483647 h 732"/>
                <a:gd name="T14" fmla="*/ 0 60000 65536"/>
                <a:gd name="T15" fmla="*/ 0 60000 65536"/>
                <a:gd name="T16" fmla="*/ 0 60000 65536"/>
                <a:gd name="T17" fmla="*/ 0 60000 65536"/>
                <a:gd name="T18" fmla="*/ 0 60000 65536"/>
                <a:gd name="T19" fmla="*/ 0 60000 65536"/>
                <a:gd name="T20" fmla="*/ 0 60000 65536"/>
                <a:gd name="T21" fmla="*/ 0 w 2305"/>
                <a:gd name="T22" fmla="*/ 0 h 732"/>
                <a:gd name="T23" fmla="*/ 2305 w 2305"/>
                <a:gd name="T24" fmla="*/ 732 h 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5" h="732">
                  <a:moveTo>
                    <a:pt x="1984" y="732"/>
                  </a:moveTo>
                  <a:lnTo>
                    <a:pt x="0" y="732"/>
                  </a:lnTo>
                  <a:lnTo>
                    <a:pt x="321" y="366"/>
                  </a:lnTo>
                  <a:lnTo>
                    <a:pt x="0" y="0"/>
                  </a:lnTo>
                  <a:lnTo>
                    <a:pt x="1984" y="0"/>
                  </a:lnTo>
                  <a:lnTo>
                    <a:pt x="2305" y="366"/>
                  </a:lnTo>
                  <a:lnTo>
                    <a:pt x="1984" y="732"/>
                  </a:lnTo>
                  <a:close/>
                </a:path>
              </a:pathLst>
            </a:custGeom>
            <a:solidFill>
              <a:schemeClr val="accent2"/>
            </a:solidFill>
            <a:ln w="9525">
              <a:noFill/>
              <a:round/>
            </a:ln>
          </p:spPr>
          <p:txBody>
            <a:bodyPr/>
            <a:lstStyle/>
            <a:p>
              <a:pPr defTabSz="913924">
                <a:defRPr/>
              </a:pPr>
              <a:endParaRPr lang="zh-CN" altLang="en-US" sz="1600" kern="0" dirty="0">
                <a:solidFill>
                  <a:schemeClr val="bg1"/>
                </a:solidFill>
              </a:endParaRPr>
            </a:p>
          </p:txBody>
        </p:sp>
        <p:grpSp>
          <p:nvGrpSpPr>
            <p:cNvPr id="23" name="组合 54"/>
            <p:cNvGrpSpPr/>
            <p:nvPr/>
          </p:nvGrpSpPr>
          <p:grpSpPr bwMode="auto">
            <a:xfrm>
              <a:off x="2973796" y="3605948"/>
              <a:ext cx="1265966" cy="332887"/>
              <a:chOff x="1641394" y="3123021"/>
              <a:chExt cx="1265966" cy="332887"/>
            </a:xfrm>
          </p:grpSpPr>
          <p:grpSp>
            <p:nvGrpSpPr>
              <p:cNvPr id="31" name="Group 20"/>
              <p:cNvGrpSpPr>
                <a:grpSpLocks noChangeAspect="1"/>
              </p:cNvGrpSpPr>
              <p:nvPr/>
            </p:nvGrpSpPr>
            <p:grpSpPr bwMode="auto">
              <a:xfrm>
                <a:off x="1641394" y="3123021"/>
                <a:ext cx="433721" cy="332887"/>
                <a:chOff x="1066" y="1895"/>
                <a:chExt cx="314" cy="241"/>
              </a:xfrm>
              <a:solidFill>
                <a:sysClr val="window" lastClr="FFFFFF"/>
              </a:solidFill>
              <a:effectLst>
                <a:outerShdw blurRad="25400" dist="25400" dir="2700000" algn="tl" rotWithShape="0">
                  <a:prstClr val="black">
                    <a:alpha val="40000"/>
                  </a:prstClr>
                </a:outerShdw>
              </a:effectLst>
            </p:grpSpPr>
            <p:sp>
              <p:nvSpPr>
                <p:cNvPr id="36" name="Freeform 21"/>
                <p:cNvSpPr/>
                <p:nvPr/>
              </p:nvSpPr>
              <p:spPr bwMode="auto">
                <a:xfrm>
                  <a:off x="1066" y="2128"/>
                  <a:ext cx="314" cy="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p:spPr>
              <p:txBody>
                <a:bodyPr/>
                <a:lstStyle/>
                <a:p>
                  <a:pPr defTabSz="913924">
                    <a:defRPr/>
                  </a:pPr>
                  <a:endParaRPr lang="zh-CN" altLang="en-US" sz="1600" kern="0" dirty="0">
                    <a:solidFill>
                      <a:schemeClr val="bg1"/>
                    </a:solidFill>
                  </a:endParaRPr>
                </a:p>
              </p:txBody>
            </p:sp>
            <p:sp>
              <p:nvSpPr>
                <p:cNvPr id="37" name="Rectangle 22"/>
                <p:cNvSpPr>
                  <a:spLocks noChangeArrowheads="1"/>
                </p:cNvSpPr>
                <p:nvPr/>
              </p:nvSpPr>
              <p:spPr bwMode="auto">
                <a:xfrm>
                  <a:off x="1107" y="1949"/>
                  <a:ext cx="46" cy="154"/>
                </a:xfrm>
                <a:prstGeom prst="rect">
                  <a:avLst/>
                </a:prstGeom>
                <a:grpFill/>
                <a:ln>
                  <a:noFill/>
                </a:ln>
              </p:spPr>
              <p:txBody>
                <a:bodyPr/>
                <a:lstStyle/>
                <a:p>
                  <a:pPr defTabSz="913924">
                    <a:defRPr/>
                  </a:pPr>
                  <a:endParaRPr lang="zh-CN" altLang="en-US" sz="1600" kern="0" dirty="0">
                    <a:solidFill>
                      <a:schemeClr val="bg1"/>
                    </a:solidFill>
                  </a:endParaRPr>
                </a:p>
              </p:txBody>
            </p:sp>
            <p:sp>
              <p:nvSpPr>
                <p:cNvPr id="38" name="Rectangle 23"/>
                <p:cNvSpPr>
                  <a:spLocks noChangeArrowheads="1"/>
                </p:cNvSpPr>
                <p:nvPr/>
              </p:nvSpPr>
              <p:spPr bwMode="auto">
                <a:xfrm>
                  <a:off x="1173" y="1895"/>
                  <a:ext cx="46" cy="208"/>
                </a:xfrm>
                <a:prstGeom prst="rect">
                  <a:avLst/>
                </a:prstGeom>
                <a:grpFill/>
                <a:ln>
                  <a:noFill/>
                </a:ln>
              </p:spPr>
              <p:txBody>
                <a:bodyPr/>
                <a:lstStyle/>
                <a:p>
                  <a:pPr defTabSz="913924">
                    <a:defRPr/>
                  </a:pPr>
                  <a:endParaRPr lang="zh-CN" altLang="en-US" sz="1600" kern="0" dirty="0">
                    <a:solidFill>
                      <a:schemeClr val="bg1"/>
                    </a:solidFill>
                  </a:endParaRPr>
                </a:p>
              </p:txBody>
            </p:sp>
            <p:sp>
              <p:nvSpPr>
                <p:cNvPr id="39" name="Rectangle 24"/>
                <p:cNvSpPr>
                  <a:spLocks noChangeArrowheads="1"/>
                </p:cNvSpPr>
                <p:nvPr/>
              </p:nvSpPr>
              <p:spPr bwMode="auto">
                <a:xfrm>
                  <a:off x="1235" y="1961"/>
                  <a:ext cx="46" cy="142"/>
                </a:xfrm>
                <a:prstGeom prst="rect">
                  <a:avLst/>
                </a:prstGeom>
                <a:grpFill/>
                <a:ln>
                  <a:noFill/>
                </a:ln>
              </p:spPr>
              <p:txBody>
                <a:bodyPr/>
                <a:lstStyle/>
                <a:p>
                  <a:pPr defTabSz="913924">
                    <a:defRPr/>
                  </a:pPr>
                  <a:endParaRPr lang="zh-CN" altLang="en-US" sz="1600" kern="0" dirty="0">
                    <a:solidFill>
                      <a:schemeClr val="bg1"/>
                    </a:solidFill>
                  </a:endParaRPr>
                </a:p>
              </p:txBody>
            </p:sp>
            <p:sp>
              <p:nvSpPr>
                <p:cNvPr id="40" name="Rectangle 25"/>
                <p:cNvSpPr>
                  <a:spLocks noChangeArrowheads="1"/>
                </p:cNvSpPr>
                <p:nvPr/>
              </p:nvSpPr>
              <p:spPr bwMode="auto">
                <a:xfrm>
                  <a:off x="1306" y="2007"/>
                  <a:ext cx="45" cy="96"/>
                </a:xfrm>
                <a:prstGeom prst="rect">
                  <a:avLst/>
                </a:prstGeom>
                <a:grpFill/>
                <a:ln>
                  <a:noFill/>
                </a:ln>
              </p:spPr>
              <p:txBody>
                <a:bodyPr/>
                <a:lstStyle/>
                <a:p>
                  <a:pPr defTabSz="913924">
                    <a:defRPr/>
                  </a:pPr>
                  <a:endParaRPr lang="zh-CN" altLang="en-US" sz="1600" kern="0" dirty="0">
                    <a:solidFill>
                      <a:schemeClr val="bg1"/>
                    </a:solidFill>
                  </a:endParaRPr>
                </a:p>
              </p:txBody>
            </p:sp>
          </p:grpSp>
          <p:sp>
            <p:nvSpPr>
              <p:cNvPr id="35" name="TextBox 56"/>
              <p:cNvSpPr txBox="1">
                <a:spLocks noChangeArrowheads="1"/>
              </p:cNvSpPr>
              <p:nvPr/>
            </p:nvSpPr>
            <p:spPr bwMode="auto">
              <a:xfrm>
                <a:off x="2107185" y="3157969"/>
                <a:ext cx="800175" cy="276792"/>
              </a:xfrm>
              <a:prstGeom prst="rect">
                <a:avLst/>
              </a:prstGeom>
              <a:noFill/>
              <a:ln w="9525">
                <a:noFill/>
                <a:miter lim="800000"/>
              </a:ln>
            </p:spPr>
            <p:txBody>
              <a:bodyPr wrap="none">
                <a:spAutoFit/>
              </a:bodyPr>
              <a:lstStyle/>
              <a:p>
                <a:pPr algn="ctr">
                  <a:spcBef>
                    <a:spcPct val="50000"/>
                  </a:spcBef>
                </a:pPr>
                <a:r>
                  <a:rPr lang="zh-CN" altLang="en-US" sz="1200" dirty="0">
                    <a:solidFill>
                      <a:schemeClr val="bg1"/>
                    </a:solidFill>
                    <a:latin typeface="微软雅黑" pitchFamily="34" charset="-122"/>
                    <a:ea typeface="微软雅黑" pitchFamily="34" charset="-122"/>
                    <a:sym typeface="Arial" pitchFamily="34" charset="0"/>
                  </a:rPr>
                  <a:t>添加标题</a:t>
                </a:r>
                <a:endParaRPr lang="en-US" altLang="zh-CN" sz="1200" dirty="0">
                  <a:solidFill>
                    <a:schemeClr val="bg1"/>
                  </a:solidFill>
                  <a:latin typeface="微软雅黑" pitchFamily="34" charset="-122"/>
                  <a:ea typeface="微软雅黑" pitchFamily="34" charset="-122"/>
                  <a:sym typeface="Arial" pitchFamily="34" charset="0"/>
                </a:endParaRPr>
              </a:p>
            </p:txBody>
          </p:sp>
        </p:grpSp>
      </p:grpSp>
      <p:grpSp>
        <p:nvGrpSpPr>
          <p:cNvPr id="33" name="组合 40"/>
          <p:cNvGrpSpPr/>
          <p:nvPr/>
        </p:nvGrpSpPr>
        <p:grpSpPr bwMode="auto">
          <a:xfrm>
            <a:off x="632421" y="3082291"/>
            <a:ext cx="2027238" cy="643135"/>
            <a:chOff x="632405" y="3440667"/>
            <a:chExt cx="2026416" cy="643251"/>
          </a:xfrm>
        </p:grpSpPr>
        <p:sp>
          <p:nvSpPr>
            <p:cNvPr id="42" name="Freeform 6"/>
            <p:cNvSpPr/>
            <p:nvPr/>
          </p:nvSpPr>
          <p:spPr bwMode="auto">
            <a:xfrm>
              <a:off x="632405" y="3440667"/>
              <a:ext cx="2026416" cy="643251"/>
            </a:xfrm>
            <a:custGeom>
              <a:avLst/>
              <a:gdLst>
                <a:gd name="T0" fmla="*/ 2147483647 w 2306"/>
                <a:gd name="T1" fmla="*/ 2147483647 h 732"/>
                <a:gd name="T2" fmla="*/ 0 w 2306"/>
                <a:gd name="T3" fmla="*/ 2147483647 h 732"/>
                <a:gd name="T4" fmla="*/ 2147483647 w 2306"/>
                <a:gd name="T5" fmla="*/ 2147483647 h 732"/>
                <a:gd name="T6" fmla="*/ 0 w 2306"/>
                <a:gd name="T7" fmla="*/ 0 h 732"/>
                <a:gd name="T8" fmla="*/ 2147483647 w 2306"/>
                <a:gd name="T9" fmla="*/ 0 h 732"/>
                <a:gd name="T10" fmla="*/ 2147483647 w 2306"/>
                <a:gd name="T11" fmla="*/ 2147483647 h 732"/>
                <a:gd name="T12" fmla="*/ 2147483647 w 2306"/>
                <a:gd name="T13" fmla="*/ 2147483647 h 732"/>
                <a:gd name="T14" fmla="*/ 0 60000 65536"/>
                <a:gd name="T15" fmla="*/ 0 60000 65536"/>
                <a:gd name="T16" fmla="*/ 0 60000 65536"/>
                <a:gd name="T17" fmla="*/ 0 60000 65536"/>
                <a:gd name="T18" fmla="*/ 0 60000 65536"/>
                <a:gd name="T19" fmla="*/ 0 60000 65536"/>
                <a:gd name="T20" fmla="*/ 0 60000 65536"/>
                <a:gd name="T21" fmla="*/ 0 w 2306"/>
                <a:gd name="T22" fmla="*/ 0 h 732"/>
                <a:gd name="T23" fmla="*/ 2306 w 2306"/>
                <a:gd name="T24" fmla="*/ 732 h 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06" h="732">
                  <a:moveTo>
                    <a:pt x="1984" y="732"/>
                  </a:moveTo>
                  <a:lnTo>
                    <a:pt x="0" y="732"/>
                  </a:lnTo>
                  <a:lnTo>
                    <a:pt x="321" y="366"/>
                  </a:lnTo>
                  <a:lnTo>
                    <a:pt x="0" y="0"/>
                  </a:lnTo>
                  <a:lnTo>
                    <a:pt x="1984" y="0"/>
                  </a:lnTo>
                  <a:lnTo>
                    <a:pt x="2306" y="366"/>
                  </a:lnTo>
                  <a:lnTo>
                    <a:pt x="1984" y="732"/>
                  </a:lnTo>
                  <a:close/>
                </a:path>
              </a:pathLst>
            </a:custGeom>
            <a:solidFill>
              <a:schemeClr val="accent1"/>
            </a:solidFill>
            <a:ln w="9525">
              <a:noFill/>
              <a:round/>
            </a:ln>
          </p:spPr>
          <p:txBody>
            <a:bodyPr/>
            <a:lstStyle/>
            <a:p>
              <a:pPr defTabSz="913924">
                <a:defRPr/>
              </a:pPr>
              <a:endParaRPr lang="zh-CN" altLang="en-US" sz="1600" kern="0" dirty="0">
                <a:solidFill>
                  <a:schemeClr val="bg1"/>
                </a:solidFill>
              </a:endParaRPr>
            </a:p>
          </p:txBody>
        </p:sp>
        <p:grpSp>
          <p:nvGrpSpPr>
            <p:cNvPr id="34" name="组合 70"/>
            <p:cNvGrpSpPr/>
            <p:nvPr/>
          </p:nvGrpSpPr>
          <p:grpSpPr bwMode="auto">
            <a:xfrm>
              <a:off x="1072594" y="3573700"/>
              <a:ext cx="1287318" cy="351799"/>
              <a:chOff x="6008914" y="3093443"/>
              <a:chExt cx="1287318" cy="351799"/>
            </a:xfrm>
          </p:grpSpPr>
          <p:grpSp>
            <p:nvGrpSpPr>
              <p:cNvPr id="41" name="Group 14"/>
              <p:cNvGrpSpPr>
                <a:grpSpLocks noChangeAspect="1"/>
              </p:cNvGrpSpPr>
              <p:nvPr/>
            </p:nvGrpSpPr>
            <p:grpSpPr bwMode="auto">
              <a:xfrm>
                <a:off x="6008914" y="3093443"/>
                <a:ext cx="390557" cy="351799"/>
                <a:chOff x="4645" y="1318"/>
                <a:chExt cx="262" cy="236"/>
              </a:xfrm>
              <a:solidFill>
                <a:sysClr val="window" lastClr="FFFFFF"/>
              </a:solidFill>
              <a:effectLst>
                <a:outerShdw blurRad="25400" dist="25400" dir="2700000" algn="tl" rotWithShape="0">
                  <a:prstClr val="black">
                    <a:alpha val="40000"/>
                  </a:prstClr>
                </a:outerShdw>
              </a:effectLst>
            </p:grpSpPr>
            <p:sp>
              <p:nvSpPr>
                <p:cNvPr id="46" name="Freeform 15"/>
                <p:cNvSpPr/>
                <p:nvPr/>
              </p:nvSpPr>
              <p:spPr bwMode="auto">
                <a:xfrm>
                  <a:off x="4645" y="1425"/>
                  <a:ext cx="262" cy="129"/>
                </a:xfrm>
                <a:custGeom>
                  <a:avLst/>
                  <a:gdLst>
                    <a:gd name="T0" fmla="*/ 44 w 71"/>
                    <a:gd name="T1" fmla="*/ 6 h 35"/>
                    <a:gd name="T2" fmla="*/ 42 w 71"/>
                    <a:gd name="T3" fmla="*/ 8 h 35"/>
                    <a:gd name="T4" fmla="*/ 29 w 71"/>
                    <a:gd name="T5" fmla="*/ 8 h 35"/>
                    <a:gd name="T6" fmla="*/ 27 w 71"/>
                    <a:gd name="T7" fmla="*/ 6 h 35"/>
                    <a:gd name="T8" fmla="*/ 27 w 71"/>
                    <a:gd name="T9" fmla="*/ 0 h 35"/>
                    <a:gd name="T10" fmla="*/ 0 w 71"/>
                    <a:gd name="T11" fmla="*/ 0 h 35"/>
                    <a:gd name="T12" fmla="*/ 0 w 71"/>
                    <a:gd name="T13" fmla="*/ 28 h 35"/>
                    <a:gd name="T14" fmla="*/ 7 w 71"/>
                    <a:gd name="T15" fmla="*/ 35 h 35"/>
                    <a:gd name="T16" fmla="*/ 64 w 71"/>
                    <a:gd name="T17" fmla="*/ 35 h 35"/>
                    <a:gd name="T18" fmla="*/ 71 w 71"/>
                    <a:gd name="T19" fmla="*/ 28 h 35"/>
                    <a:gd name="T20" fmla="*/ 71 w 71"/>
                    <a:gd name="T21" fmla="*/ 0 h 35"/>
                    <a:gd name="T22" fmla="*/ 44 w 71"/>
                    <a:gd name="T23" fmla="*/ 0 h 35"/>
                    <a:gd name="T24" fmla="*/ 44 w 71"/>
                    <a:gd name="T25"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35">
                      <a:moveTo>
                        <a:pt x="44" y="6"/>
                      </a:moveTo>
                      <a:cubicBezTo>
                        <a:pt x="44" y="7"/>
                        <a:pt x="43" y="8"/>
                        <a:pt x="42" y="8"/>
                      </a:cubicBezTo>
                      <a:cubicBezTo>
                        <a:pt x="29" y="8"/>
                        <a:pt x="29" y="8"/>
                        <a:pt x="29" y="8"/>
                      </a:cubicBezTo>
                      <a:cubicBezTo>
                        <a:pt x="28" y="8"/>
                        <a:pt x="27" y="7"/>
                        <a:pt x="27" y="6"/>
                      </a:cubicBezTo>
                      <a:cubicBezTo>
                        <a:pt x="27" y="0"/>
                        <a:pt x="27" y="0"/>
                        <a:pt x="27" y="0"/>
                      </a:cubicBezTo>
                      <a:cubicBezTo>
                        <a:pt x="0" y="0"/>
                        <a:pt x="0" y="0"/>
                        <a:pt x="0" y="0"/>
                      </a:cubicBezTo>
                      <a:cubicBezTo>
                        <a:pt x="0" y="28"/>
                        <a:pt x="0" y="28"/>
                        <a:pt x="0" y="28"/>
                      </a:cubicBezTo>
                      <a:cubicBezTo>
                        <a:pt x="0" y="31"/>
                        <a:pt x="3" y="35"/>
                        <a:pt x="7" y="35"/>
                      </a:cubicBezTo>
                      <a:cubicBezTo>
                        <a:pt x="64" y="35"/>
                        <a:pt x="64" y="35"/>
                        <a:pt x="64" y="35"/>
                      </a:cubicBezTo>
                      <a:cubicBezTo>
                        <a:pt x="68" y="35"/>
                        <a:pt x="71" y="31"/>
                        <a:pt x="71" y="28"/>
                      </a:cubicBezTo>
                      <a:cubicBezTo>
                        <a:pt x="71" y="0"/>
                        <a:pt x="71" y="0"/>
                        <a:pt x="71" y="0"/>
                      </a:cubicBezTo>
                      <a:cubicBezTo>
                        <a:pt x="44" y="0"/>
                        <a:pt x="44" y="0"/>
                        <a:pt x="44" y="0"/>
                      </a:cubicBezTo>
                      <a:lnTo>
                        <a:pt x="44" y="6"/>
                      </a:lnTo>
                      <a:close/>
                    </a:path>
                  </a:pathLst>
                </a:custGeom>
                <a:grpFill/>
                <a:ln>
                  <a:noFill/>
                </a:ln>
              </p:spPr>
              <p:txBody>
                <a:bodyPr/>
                <a:lstStyle/>
                <a:p>
                  <a:pPr defTabSz="913924">
                    <a:defRPr/>
                  </a:pPr>
                  <a:endParaRPr lang="zh-CN" altLang="en-US" sz="1600" kern="0" dirty="0">
                    <a:solidFill>
                      <a:schemeClr val="bg1"/>
                    </a:solidFill>
                  </a:endParaRPr>
                </a:p>
              </p:txBody>
            </p:sp>
            <p:sp>
              <p:nvSpPr>
                <p:cNvPr id="47" name="Freeform 16"/>
                <p:cNvSpPr>
                  <a:spLocks noEditPoints="1"/>
                </p:cNvSpPr>
                <p:nvPr/>
              </p:nvSpPr>
              <p:spPr bwMode="auto">
                <a:xfrm>
                  <a:off x="4645" y="1318"/>
                  <a:ext cx="262" cy="100"/>
                </a:xfrm>
                <a:custGeom>
                  <a:avLst/>
                  <a:gdLst>
                    <a:gd name="T0" fmla="*/ 64 w 71"/>
                    <a:gd name="T1" fmla="*/ 12 h 27"/>
                    <a:gd name="T2" fmla="*/ 47 w 71"/>
                    <a:gd name="T3" fmla="*/ 12 h 27"/>
                    <a:gd name="T4" fmla="*/ 47 w 71"/>
                    <a:gd name="T5" fmla="*/ 5 h 27"/>
                    <a:gd name="T6" fmla="*/ 43 w 71"/>
                    <a:gd name="T7" fmla="*/ 0 h 27"/>
                    <a:gd name="T8" fmla="*/ 28 w 71"/>
                    <a:gd name="T9" fmla="*/ 0 h 27"/>
                    <a:gd name="T10" fmla="*/ 23 w 71"/>
                    <a:gd name="T11" fmla="*/ 5 h 27"/>
                    <a:gd name="T12" fmla="*/ 23 w 71"/>
                    <a:gd name="T13" fmla="*/ 12 h 27"/>
                    <a:gd name="T14" fmla="*/ 7 w 71"/>
                    <a:gd name="T15" fmla="*/ 12 h 27"/>
                    <a:gd name="T16" fmla="*/ 0 w 71"/>
                    <a:gd name="T17" fmla="*/ 19 h 27"/>
                    <a:gd name="T18" fmla="*/ 0 w 71"/>
                    <a:gd name="T19" fmla="*/ 27 h 27"/>
                    <a:gd name="T20" fmla="*/ 71 w 71"/>
                    <a:gd name="T21" fmla="*/ 27 h 27"/>
                    <a:gd name="T22" fmla="*/ 71 w 71"/>
                    <a:gd name="T23" fmla="*/ 19 h 27"/>
                    <a:gd name="T24" fmla="*/ 64 w 71"/>
                    <a:gd name="T25" fmla="*/ 12 h 27"/>
                    <a:gd name="T26" fmla="*/ 28 w 71"/>
                    <a:gd name="T27" fmla="*/ 5 h 27"/>
                    <a:gd name="T28" fmla="*/ 43 w 71"/>
                    <a:gd name="T29" fmla="*/ 5 h 27"/>
                    <a:gd name="T30" fmla="*/ 43 w 71"/>
                    <a:gd name="T31" fmla="*/ 12 h 27"/>
                    <a:gd name="T32" fmla="*/ 28 w 71"/>
                    <a:gd name="T33" fmla="*/ 12 h 27"/>
                    <a:gd name="T34" fmla="*/ 28 w 71"/>
                    <a:gd name="T3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27">
                      <a:moveTo>
                        <a:pt x="64" y="12"/>
                      </a:moveTo>
                      <a:cubicBezTo>
                        <a:pt x="47" y="12"/>
                        <a:pt x="47" y="12"/>
                        <a:pt x="47" y="12"/>
                      </a:cubicBezTo>
                      <a:cubicBezTo>
                        <a:pt x="47" y="5"/>
                        <a:pt x="47" y="5"/>
                        <a:pt x="47" y="5"/>
                      </a:cubicBezTo>
                      <a:cubicBezTo>
                        <a:pt x="47" y="2"/>
                        <a:pt x="45" y="0"/>
                        <a:pt x="43" y="0"/>
                      </a:cubicBezTo>
                      <a:cubicBezTo>
                        <a:pt x="28" y="0"/>
                        <a:pt x="28" y="0"/>
                        <a:pt x="28" y="0"/>
                      </a:cubicBezTo>
                      <a:cubicBezTo>
                        <a:pt x="25" y="0"/>
                        <a:pt x="23" y="2"/>
                        <a:pt x="23" y="5"/>
                      </a:cubicBezTo>
                      <a:cubicBezTo>
                        <a:pt x="23" y="12"/>
                        <a:pt x="23" y="12"/>
                        <a:pt x="23" y="12"/>
                      </a:cubicBezTo>
                      <a:cubicBezTo>
                        <a:pt x="7" y="12"/>
                        <a:pt x="7" y="12"/>
                        <a:pt x="7" y="12"/>
                      </a:cubicBezTo>
                      <a:cubicBezTo>
                        <a:pt x="3" y="12"/>
                        <a:pt x="0" y="15"/>
                        <a:pt x="0" y="19"/>
                      </a:cubicBezTo>
                      <a:cubicBezTo>
                        <a:pt x="0" y="27"/>
                        <a:pt x="0" y="27"/>
                        <a:pt x="0" y="27"/>
                      </a:cubicBezTo>
                      <a:cubicBezTo>
                        <a:pt x="71" y="27"/>
                        <a:pt x="71" y="27"/>
                        <a:pt x="71" y="27"/>
                      </a:cubicBezTo>
                      <a:cubicBezTo>
                        <a:pt x="71" y="19"/>
                        <a:pt x="71" y="19"/>
                        <a:pt x="71" y="19"/>
                      </a:cubicBezTo>
                      <a:cubicBezTo>
                        <a:pt x="71" y="15"/>
                        <a:pt x="68" y="12"/>
                        <a:pt x="64" y="12"/>
                      </a:cubicBezTo>
                      <a:close/>
                      <a:moveTo>
                        <a:pt x="28" y="5"/>
                      </a:moveTo>
                      <a:cubicBezTo>
                        <a:pt x="43" y="5"/>
                        <a:pt x="43" y="5"/>
                        <a:pt x="43" y="5"/>
                      </a:cubicBezTo>
                      <a:cubicBezTo>
                        <a:pt x="43" y="12"/>
                        <a:pt x="43" y="12"/>
                        <a:pt x="43" y="12"/>
                      </a:cubicBezTo>
                      <a:cubicBezTo>
                        <a:pt x="28" y="12"/>
                        <a:pt x="28" y="12"/>
                        <a:pt x="28" y="12"/>
                      </a:cubicBezTo>
                      <a:lnTo>
                        <a:pt x="28" y="5"/>
                      </a:lnTo>
                      <a:close/>
                    </a:path>
                  </a:pathLst>
                </a:custGeom>
                <a:grpFill/>
                <a:ln>
                  <a:noFill/>
                </a:ln>
              </p:spPr>
              <p:txBody>
                <a:bodyPr/>
                <a:lstStyle/>
                <a:p>
                  <a:pPr defTabSz="913924">
                    <a:defRPr/>
                  </a:pPr>
                  <a:endParaRPr lang="zh-CN" altLang="en-US" sz="1600" kern="0" dirty="0">
                    <a:solidFill>
                      <a:schemeClr val="bg1"/>
                    </a:solidFill>
                  </a:endParaRPr>
                </a:p>
              </p:txBody>
            </p:sp>
          </p:grpSp>
          <p:sp>
            <p:nvSpPr>
              <p:cNvPr id="45" name="TextBox 72"/>
              <p:cNvSpPr txBox="1">
                <a:spLocks noChangeArrowheads="1"/>
              </p:cNvSpPr>
              <p:nvPr/>
            </p:nvSpPr>
            <p:spPr bwMode="auto">
              <a:xfrm>
                <a:off x="6496337" y="3138015"/>
                <a:ext cx="799895" cy="277049"/>
              </a:xfrm>
              <a:prstGeom prst="rect">
                <a:avLst/>
              </a:prstGeom>
              <a:noFill/>
              <a:ln w="9525">
                <a:noFill/>
                <a:miter lim="800000"/>
              </a:ln>
            </p:spPr>
            <p:txBody>
              <a:bodyPr wrap="none">
                <a:spAutoFit/>
              </a:bodyPr>
              <a:lstStyle/>
              <a:p>
                <a:pPr algn="ctr">
                  <a:spcBef>
                    <a:spcPct val="50000"/>
                  </a:spcBef>
                </a:pPr>
                <a:r>
                  <a:rPr lang="zh-CN" altLang="en-US" sz="1200" dirty="0">
                    <a:solidFill>
                      <a:schemeClr val="bg1"/>
                    </a:solidFill>
                    <a:latin typeface="微软雅黑" pitchFamily="34" charset="-122"/>
                    <a:ea typeface="微软雅黑" pitchFamily="34" charset="-122"/>
                    <a:sym typeface="Arial" pitchFamily="34" charset="0"/>
                  </a:rPr>
                  <a:t>添加标题</a:t>
                </a:r>
                <a:endParaRPr lang="en-US" altLang="zh-CN" sz="1200" dirty="0">
                  <a:solidFill>
                    <a:schemeClr val="bg1"/>
                  </a:solidFill>
                  <a:latin typeface="微软雅黑" pitchFamily="34" charset="-122"/>
                  <a:ea typeface="微软雅黑" pitchFamily="34" charset="-122"/>
                  <a:sym typeface="Arial" pitchFamily="34" charset="0"/>
                </a:endParaRPr>
              </a:p>
            </p:txBody>
          </p:sp>
        </p:grpSp>
      </p:grpSp>
      <p:sp>
        <p:nvSpPr>
          <p:cNvPr id="48" name="矩形 1"/>
          <p:cNvSpPr>
            <a:spLocks noChangeArrowheads="1"/>
          </p:cNvSpPr>
          <p:nvPr/>
        </p:nvSpPr>
        <p:spPr bwMode="auto">
          <a:xfrm>
            <a:off x="6756996" y="2098829"/>
            <a:ext cx="1631950" cy="761747"/>
          </a:xfrm>
          <a:prstGeom prst="rect">
            <a:avLst/>
          </a:prstGeom>
          <a:noFill/>
          <a:ln>
            <a:noFill/>
          </a:ln>
        </p:spPr>
        <p:txBody>
          <a:bodyPr lIns="68580" tIns="34290" rIns="68580" bIns="34290">
            <a:spAutoFit/>
          </a:bodyPr>
          <a:lstStyle/>
          <a:p>
            <a:pPr algn="just">
              <a:defRPr/>
            </a:pPr>
            <a:r>
              <a:rPr lang="zh-CN" altLang="en-US" sz="900" kern="0" dirty="0">
                <a:solidFill>
                  <a:schemeClr val="bg1"/>
                </a:solidFill>
                <a:latin typeface="微软雅黑" panose="020B0503020204020204" pitchFamily="34" charset="-122"/>
                <a:ea typeface="微软雅黑" panose="020B0503020204020204" pitchFamily="34" charset="-122"/>
              </a:rPr>
              <a:t>随着计算机技术的发展及印刷技术进步，平面设计在视觉感观领域表现也越来越丰富，这真正的对今天的平面设计都提出问题。</a:t>
            </a:r>
          </a:p>
        </p:txBody>
      </p:sp>
      <p:sp>
        <p:nvSpPr>
          <p:cNvPr id="49" name="矩形 1"/>
          <p:cNvSpPr>
            <a:spLocks noChangeArrowheads="1"/>
          </p:cNvSpPr>
          <p:nvPr/>
        </p:nvSpPr>
        <p:spPr bwMode="auto">
          <a:xfrm>
            <a:off x="4764684" y="2098829"/>
            <a:ext cx="1631950" cy="761747"/>
          </a:xfrm>
          <a:prstGeom prst="rect">
            <a:avLst/>
          </a:prstGeom>
          <a:noFill/>
          <a:ln>
            <a:noFill/>
          </a:ln>
        </p:spPr>
        <p:txBody>
          <a:bodyPr lIns="68580" tIns="34290" rIns="68580" bIns="34290">
            <a:spAutoFit/>
          </a:bodyPr>
          <a:lstStyle/>
          <a:p>
            <a:pPr algn="just">
              <a:defRPr/>
            </a:pPr>
            <a:r>
              <a:rPr lang="zh-CN" altLang="en-US" sz="900" kern="0" dirty="0">
                <a:solidFill>
                  <a:schemeClr val="bg1"/>
                </a:solidFill>
                <a:latin typeface="微软雅黑" panose="020B0503020204020204" pitchFamily="34" charset="-122"/>
                <a:ea typeface="微软雅黑" panose="020B0503020204020204" pitchFamily="34" charset="-122"/>
              </a:rPr>
              <a:t>随着计算机技术的发展及印刷技术进步，平面设计在视觉感观领域表现也越来越丰富，这真正的对今天的平面设计都提出问题。</a:t>
            </a:r>
          </a:p>
        </p:txBody>
      </p:sp>
      <p:sp>
        <p:nvSpPr>
          <p:cNvPr id="50" name="矩形 1"/>
          <p:cNvSpPr>
            <a:spLocks noChangeArrowheads="1"/>
          </p:cNvSpPr>
          <p:nvPr/>
        </p:nvSpPr>
        <p:spPr bwMode="auto">
          <a:xfrm>
            <a:off x="2772371" y="2098829"/>
            <a:ext cx="1631950" cy="761747"/>
          </a:xfrm>
          <a:prstGeom prst="rect">
            <a:avLst/>
          </a:prstGeom>
          <a:noFill/>
          <a:ln>
            <a:noFill/>
          </a:ln>
        </p:spPr>
        <p:txBody>
          <a:bodyPr lIns="68580" tIns="34290" rIns="68580" bIns="34290">
            <a:spAutoFit/>
          </a:bodyPr>
          <a:lstStyle/>
          <a:p>
            <a:pPr algn="just">
              <a:defRPr/>
            </a:pPr>
            <a:r>
              <a:rPr lang="zh-CN" altLang="en-US" sz="900" kern="0" dirty="0">
                <a:solidFill>
                  <a:schemeClr val="bg1"/>
                </a:solidFill>
                <a:latin typeface="微软雅黑" panose="020B0503020204020204" pitchFamily="34" charset="-122"/>
                <a:ea typeface="微软雅黑" panose="020B0503020204020204" pitchFamily="34" charset="-122"/>
              </a:rPr>
              <a:t>随着计算机技术的发展及印刷技术进步，平面设计在视觉感观领域表现也越来越丰富，这真正的对今天的平面设计都提出问题。</a:t>
            </a:r>
          </a:p>
        </p:txBody>
      </p:sp>
      <p:sp>
        <p:nvSpPr>
          <p:cNvPr id="51" name="矩形 1"/>
          <p:cNvSpPr>
            <a:spLocks noChangeArrowheads="1"/>
          </p:cNvSpPr>
          <p:nvPr/>
        </p:nvSpPr>
        <p:spPr bwMode="auto">
          <a:xfrm>
            <a:off x="780059" y="2098829"/>
            <a:ext cx="1631950" cy="761747"/>
          </a:xfrm>
          <a:prstGeom prst="rect">
            <a:avLst/>
          </a:prstGeom>
          <a:noFill/>
          <a:ln>
            <a:noFill/>
          </a:ln>
        </p:spPr>
        <p:txBody>
          <a:bodyPr lIns="68580" tIns="34290" rIns="68580" bIns="34290">
            <a:spAutoFit/>
          </a:bodyPr>
          <a:lstStyle/>
          <a:p>
            <a:pPr algn="just">
              <a:defRPr/>
            </a:pPr>
            <a:r>
              <a:rPr lang="zh-CN" altLang="en-US" sz="900" kern="0" dirty="0">
                <a:solidFill>
                  <a:schemeClr val="bg1"/>
                </a:solidFill>
                <a:latin typeface="微软雅黑" panose="020B0503020204020204" pitchFamily="34" charset="-122"/>
                <a:ea typeface="微软雅黑" panose="020B0503020204020204" pitchFamily="34" charset="-122"/>
              </a:rPr>
              <a:t>随着计算机技术的发展及印刷技术进步，平面设计在视觉感观领域表现也越来越丰富，这真正的对今天的平面设计都提出问题。</a:t>
            </a:r>
          </a:p>
        </p:txBody>
      </p:sp>
    </p:spTree>
    <p:extLst>
      <p:ext uri="{BB962C8B-B14F-4D97-AF65-F5344CB8AC3E}">
        <p14:creationId xmlns:p14="http://schemas.microsoft.com/office/powerpoint/2010/main" val="123029066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52000" fill="hold" nodeType="withEffect">
                                  <p:stCondLst>
                                    <p:cond delay="3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52000" fill="hold" nodeType="withEffect">
                                  <p:stCondLst>
                                    <p:cond delay="6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decel="52000" fill="hold" nodeType="withEffect">
                                  <p:stCondLst>
                                    <p:cond delay="9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par>
                          <p:cTn id="21" fill="hold">
                            <p:stCondLst>
                              <p:cond delay="1400"/>
                            </p:stCondLst>
                            <p:childTnLst>
                              <p:par>
                                <p:cTn id="22" presetID="22" presetClass="entr" presetSubtype="4"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400"/>
                                        <p:tgtEl>
                                          <p:spTgt spid="10"/>
                                        </p:tgtEl>
                                      </p:cBhvr>
                                    </p:animEffect>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400"/>
                                        <p:tgtEl>
                                          <p:spTgt spid="9"/>
                                        </p:tgtEl>
                                      </p:cBhvr>
                                    </p:animEffect>
                                  </p:childTnLst>
                                </p:cTn>
                              </p:par>
                              <p:par>
                                <p:cTn id="28" presetID="22" presetClass="entr" presetSubtype="4" fill="hold" nodeType="withEffect">
                                  <p:stCondLst>
                                    <p:cond delay="40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400"/>
                                        <p:tgtEl>
                                          <p:spTgt spid="8"/>
                                        </p:tgtEl>
                                      </p:cBhvr>
                                    </p:animEffect>
                                  </p:childTnLst>
                                </p:cTn>
                              </p:par>
                              <p:par>
                                <p:cTn id="31" presetID="22" presetClass="entr" presetSubtype="4" fill="hold" nodeType="withEffect">
                                  <p:stCondLst>
                                    <p:cond delay="60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400"/>
                                        <p:tgtEl>
                                          <p:spTgt spid="7"/>
                                        </p:tgtEl>
                                      </p:cBhvr>
                                    </p:animEffect>
                                  </p:childTnLst>
                                </p:cTn>
                              </p:par>
                            </p:childTnLst>
                          </p:cTn>
                        </p:par>
                        <p:par>
                          <p:cTn id="34" fill="hold">
                            <p:stCondLst>
                              <p:cond delay="2400"/>
                            </p:stCondLst>
                            <p:childTnLst>
                              <p:par>
                                <p:cTn id="35" presetID="2" presetClass="entr" presetSubtype="2"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300" fill="hold"/>
                                        <p:tgtEl>
                                          <p:spTgt spid="48"/>
                                        </p:tgtEl>
                                        <p:attrNameLst>
                                          <p:attrName>ppt_x</p:attrName>
                                        </p:attrNameLst>
                                      </p:cBhvr>
                                      <p:tavLst>
                                        <p:tav tm="0">
                                          <p:val>
                                            <p:strVal val="1+#ppt_w/2"/>
                                          </p:val>
                                        </p:tav>
                                        <p:tav tm="100000">
                                          <p:val>
                                            <p:strVal val="#ppt_x"/>
                                          </p:val>
                                        </p:tav>
                                      </p:tavLst>
                                    </p:anim>
                                    <p:anim calcmode="lin" valueType="num">
                                      <p:cBhvr additive="base">
                                        <p:cTn id="38" dur="300" fill="hold"/>
                                        <p:tgtEl>
                                          <p:spTgt spid="48"/>
                                        </p:tgtEl>
                                        <p:attrNameLst>
                                          <p:attrName>ppt_y</p:attrName>
                                        </p:attrNameLst>
                                      </p:cBhvr>
                                      <p:tavLst>
                                        <p:tav tm="0">
                                          <p:val>
                                            <p:strVal val="#ppt_y"/>
                                          </p:val>
                                        </p:tav>
                                        <p:tav tm="100000">
                                          <p:val>
                                            <p:strVal val="#ppt_y"/>
                                          </p:val>
                                        </p:tav>
                                      </p:tavLst>
                                    </p:anim>
                                  </p:childTnLst>
                                </p:cTn>
                              </p:par>
                            </p:childTnLst>
                          </p:cTn>
                        </p:par>
                        <p:par>
                          <p:cTn id="39" fill="hold">
                            <p:stCondLst>
                              <p:cond delay="2700"/>
                            </p:stCondLst>
                            <p:childTnLst>
                              <p:par>
                                <p:cTn id="40" presetID="2" presetClass="entr" presetSubtype="2" fill="hold" grpId="0" nodeType="after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300" fill="hold"/>
                                        <p:tgtEl>
                                          <p:spTgt spid="49"/>
                                        </p:tgtEl>
                                        <p:attrNameLst>
                                          <p:attrName>ppt_x</p:attrName>
                                        </p:attrNameLst>
                                      </p:cBhvr>
                                      <p:tavLst>
                                        <p:tav tm="0">
                                          <p:val>
                                            <p:strVal val="1+#ppt_w/2"/>
                                          </p:val>
                                        </p:tav>
                                        <p:tav tm="100000">
                                          <p:val>
                                            <p:strVal val="#ppt_x"/>
                                          </p:val>
                                        </p:tav>
                                      </p:tavLst>
                                    </p:anim>
                                    <p:anim calcmode="lin" valueType="num">
                                      <p:cBhvr additive="base">
                                        <p:cTn id="43" dur="300" fill="hold"/>
                                        <p:tgtEl>
                                          <p:spTgt spid="49"/>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2" fill="hold" grpId="0" nodeType="after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300" fill="hold"/>
                                        <p:tgtEl>
                                          <p:spTgt spid="50"/>
                                        </p:tgtEl>
                                        <p:attrNameLst>
                                          <p:attrName>ppt_x</p:attrName>
                                        </p:attrNameLst>
                                      </p:cBhvr>
                                      <p:tavLst>
                                        <p:tav tm="0">
                                          <p:val>
                                            <p:strVal val="1+#ppt_w/2"/>
                                          </p:val>
                                        </p:tav>
                                        <p:tav tm="100000">
                                          <p:val>
                                            <p:strVal val="#ppt_x"/>
                                          </p:val>
                                        </p:tav>
                                      </p:tavLst>
                                    </p:anim>
                                    <p:anim calcmode="lin" valueType="num">
                                      <p:cBhvr additive="base">
                                        <p:cTn id="48" dur="300" fill="hold"/>
                                        <p:tgtEl>
                                          <p:spTgt spid="50"/>
                                        </p:tgtEl>
                                        <p:attrNameLst>
                                          <p:attrName>ppt_y</p:attrName>
                                        </p:attrNameLst>
                                      </p:cBhvr>
                                      <p:tavLst>
                                        <p:tav tm="0">
                                          <p:val>
                                            <p:strVal val="#ppt_y"/>
                                          </p:val>
                                        </p:tav>
                                        <p:tav tm="100000">
                                          <p:val>
                                            <p:strVal val="#ppt_y"/>
                                          </p:val>
                                        </p:tav>
                                      </p:tavLst>
                                    </p:anim>
                                  </p:childTnLst>
                                </p:cTn>
                              </p:par>
                            </p:childTnLst>
                          </p:cTn>
                        </p:par>
                        <p:par>
                          <p:cTn id="49" fill="hold">
                            <p:stCondLst>
                              <p:cond delay="3300"/>
                            </p:stCondLst>
                            <p:childTnLst>
                              <p:par>
                                <p:cTn id="50" presetID="2" presetClass="entr" presetSubtype="2"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additive="base">
                                        <p:cTn id="52" dur="300" fill="hold"/>
                                        <p:tgtEl>
                                          <p:spTgt spid="51"/>
                                        </p:tgtEl>
                                        <p:attrNameLst>
                                          <p:attrName>ppt_x</p:attrName>
                                        </p:attrNameLst>
                                      </p:cBhvr>
                                      <p:tavLst>
                                        <p:tav tm="0">
                                          <p:val>
                                            <p:strVal val="1+#ppt_w/2"/>
                                          </p:val>
                                        </p:tav>
                                        <p:tav tm="100000">
                                          <p:val>
                                            <p:strVal val="#ppt_x"/>
                                          </p:val>
                                        </p:tav>
                                      </p:tavLst>
                                    </p:anim>
                                    <p:anim calcmode="lin" valueType="num">
                                      <p:cBhvr additive="base">
                                        <p:cTn id="53" dur="3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1663"/>
          <p:cNvSpPr/>
          <p:nvPr/>
        </p:nvSpPr>
        <p:spPr>
          <a:xfrm>
            <a:off x="7582323" y="2752432"/>
            <a:ext cx="1561678" cy="0"/>
          </a:xfrm>
          <a:prstGeom prst="line">
            <a:avLst/>
          </a:prstGeom>
          <a:ln w="12700">
            <a:solidFill>
              <a:srgbClr val="A6AAA9"/>
            </a:solidFill>
            <a:miter lim="400000"/>
          </a:ln>
        </p:spPr>
        <p:txBody>
          <a:bodyPr lIns="16542" tIns="16542" rIns="16542" bIns="16542" anchor="ctr"/>
          <a:lstStyle/>
          <a:p>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Shape 1664"/>
          <p:cNvSpPr/>
          <p:nvPr/>
        </p:nvSpPr>
        <p:spPr>
          <a:xfrm>
            <a:off x="1458806" y="2752431"/>
            <a:ext cx="867517" cy="1"/>
          </a:xfrm>
          <a:prstGeom prst="line">
            <a:avLst/>
          </a:prstGeom>
          <a:ln w="12700">
            <a:solidFill>
              <a:srgbClr val="A6AAA9"/>
            </a:solidFill>
            <a:miter lim="400000"/>
          </a:ln>
        </p:spPr>
        <p:txBody>
          <a:bodyPr lIns="16542" tIns="16542" rIns="16542" bIns="16542" anchor="ctr"/>
          <a:lstStyle/>
          <a:p>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Shape 1660"/>
          <p:cNvSpPr/>
          <p:nvPr/>
        </p:nvSpPr>
        <p:spPr>
          <a:xfrm>
            <a:off x="2344609" y="2752431"/>
            <a:ext cx="1481847" cy="1"/>
          </a:xfrm>
          <a:prstGeom prst="line">
            <a:avLst/>
          </a:prstGeom>
          <a:ln w="12700">
            <a:solidFill>
              <a:srgbClr val="A6AAA9"/>
            </a:solidFill>
            <a:miter lim="400000"/>
          </a:ln>
        </p:spPr>
        <p:txBody>
          <a:bodyPr lIns="16542" tIns="16542" rIns="16542" bIns="16542" anchor="ctr"/>
          <a:lstStyle/>
          <a:p>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Shape 1661"/>
          <p:cNvSpPr/>
          <p:nvPr/>
        </p:nvSpPr>
        <p:spPr>
          <a:xfrm>
            <a:off x="3860924" y="2752431"/>
            <a:ext cx="1481847" cy="1"/>
          </a:xfrm>
          <a:prstGeom prst="line">
            <a:avLst/>
          </a:prstGeom>
          <a:ln w="12700">
            <a:solidFill>
              <a:srgbClr val="A6AAA9"/>
            </a:solidFill>
            <a:miter lim="400000"/>
          </a:ln>
        </p:spPr>
        <p:txBody>
          <a:bodyPr lIns="16542" tIns="16542" rIns="16542" bIns="16542" anchor="ctr"/>
          <a:lstStyle/>
          <a:p>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Shape 1662"/>
          <p:cNvSpPr/>
          <p:nvPr/>
        </p:nvSpPr>
        <p:spPr>
          <a:xfrm>
            <a:off x="5377239" y="2752431"/>
            <a:ext cx="1481847" cy="1"/>
          </a:xfrm>
          <a:prstGeom prst="line">
            <a:avLst/>
          </a:prstGeom>
          <a:ln w="12700">
            <a:solidFill>
              <a:srgbClr val="A6AAA9"/>
            </a:solidFill>
            <a:miter lim="400000"/>
          </a:ln>
        </p:spPr>
        <p:txBody>
          <a:bodyPr lIns="16542" tIns="16542" rIns="16542" bIns="16542" anchor="ctr"/>
          <a:lstStyle/>
          <a:p>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Shape 1663"/>
          <p:cNvSpPr/>
          <p:nvPr/>
        </p:nvSpPr>
        <p:spPr>
          <a:xfrm>
            <a:off x="6893555" y="2752431"/>
            <a:ext cx="797178" cy="1"/>
          </a:xfrm>
          <a:prstGeom prst="line">
            <a:avLst/>
          </a:prstGeom>
          <a:ln w="12700">
            <a:solidFill>
              <a:srgbClr val="A6AAA9"/>
            </a:solidFill>
            <a:miter lim="400000"/>
          </a:ln>
        </p:spPr>
        <p:txBody>
          <a:bodyPr lIns="16542" tIns="16542" rIns="16542" bIns="16542" anchor="ctr"/>
          <a:lstStyle/>
          <a:p>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Shape 1664"/>
          <p:cNvSpPr/>
          <p:nvPr/>
        </p:nvSpPr>
        <p:spPr>
          <a:xfrm>
            <a:off x="-30991" y="2756097"/>
            <a:ext cx="1456609" cy="0"/>
          </a:xfrm>
          <a:prstGeom prst="line">
            <a:avLst/>
          </a:prstGeom>
          <a:ln w="12700">
            <a:solidFill>
              <a:srgbClr val="A6AAA9"/>
            </a:solidFill>
            <a:miter lim="400000"/>
          </a:ln>
        </p:spPr>
        <p:txBody>
          <a:bodyPr lIns="16542" tIns="16542" rIns="16542" bIns="16542" anchor="ctr"/>
          <a:lstStyle/>
          <a:p>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Shape 1672"/>
          <p:cNvSpPr/>
          <p:nvPr/>
        </p:nvSpPr>
        <p:spPr>
          <a:xfrm>
            <a:off x="3220106" y="2161423"/>
            <a:ext cx="1207144" cy="11893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a:miter lim="400000"/>
          </a:ln>
        </p:spPr>
        <p:txBody>
          <a:bodyPr lIns="0" tIns="0" rIns="0" bIns="0"/>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Shape 1674"/>
          <p:cNvSpPr/>
          <p:nvPr/>
        </p:nvSpPr>
        <p:spPr>
          <a:xfrm>
            <a:off x="4716752" y="2161423"/>
            <a:ext cx="1207144" cy="11893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a:miter lim="400000"/>
          </a:ln>
        </p:spPr>
        <p:txBody>
          <a:bodyPr lIns="0" tIns="0" rIns="0" bIns="0"/>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Shape 1677"/>
          <p:cNvSpPr/>
          <p:nvPr/>
        </p:nvSpPr>
        <p:spPr>
          <a:xfrm>
            <a:off x="6213396" y="2161423"/>
            <a:ext cx="1207144" cy="11893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a:miter lim="400000"/>
          </a:ln>
        </p:spPr>
        <p:txBody>
          <a:bodyPr lIns="0" tIns="0" rIns="0" bIns="0"/>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Shape 1669"/>
          <p:cNvSpPr/>
          <p:nvPr/>
        </p:nvSpPr>
        <p:spPr>
          <a:xfrm>
            <a:off x="1723461" y="2161423"/>
            <a:ext cx="1207144" cy="11893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w="12700">
            <a:miter lim="400000"/>
          </a:ln>
        </p:spPr>
        <p:txBody>
          <a:bodyPr lIns="0" tIns="0" rIns="0" bIns="0"/>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Shape 1681"/>
          <p:cNvSpPr/>
          <p:nvPr/>
        </p:nvSpPr>
        <p:spPr>
          <a:xfrm>
            <a:off x="4749838" y="2200615"/>
            <a:ext cx="362551" cy="3626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2406" tIns="12406" rIns="12406" bIns="12406" anchor="ct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Group 38"/>
          <p:cNvGrpSpPr/>
          <p:nvPr/>
        </p:nvGrpSpPr>
        <p:grpSpPr>
          <a:xfrm>
            <a:off x="3254851" y="2944408"/>
            <a:ext cx="362551" cy="362620"/>
            <a:chOff x="4073627" y="3999857"/>
            <a:chExt cx="556668" cy="556668"/>
          </a:xfrm>
        </p:grpSpPr>
        <p:sp>
          <p:nvSpPr>
            <p:cNvPr id="28" name="Shape 1683"/>
            <p:cNvSpPr/>
            <p:nvPr/>
          </p:nvSpPr>
          <p:spPr>
            <a:xfrm>
              <a:off x="4073627" y="3999857"/>
              <a:ext cx="556668" cy="5566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17444" tIns="17444" rIns="17444" bIns="17444" anchor="ct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Shape 1685"/>
            <p:cNvSpPr/>
            <p:nvPr/>
          </p:nvSpPr>
          <p:spPr>
            <a:xfrm>
              <a:off x="4248567" y="4138023"/>
              <a:ext cx="206789" cy="285751"/>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FFFFFF"/>
            </a:solidFill>
            <a:ln w="12700">
              <a:miter lim="400000"/>
            </a:ln>
          </p:spPr>
          <p:txBody>
            <a:bodyPr lIns="0" tIns="0" rIns="0" bIns="0" anchor="ct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37"/>
          <p:cNvGrpSpPr/>
          <p:nvPr/>
        </p:nvGrpSpPr>
        <p:grpSpPr>
          <a:xfrm>
            <a:off x="1764516" y="2200615"/>
            <a:ext cx="362551" cy="362620"/>
            <a:chOff x="1785343" y="2858041"/>
            <a:chExt cx="556668" cy="556668"/>
          </a:xfrm>
        </p:grpSpPr>
        <p:sp>
          <p:nvSpPr>
            <p:cNvPr id="23" name="Shape 1678"/>
            <p:cNvSpPr/>
            <p:nvPr/>
          </p:nvSpPr>
          <p:spPr>
            <a:xfrm>
              <a:off x="1785343" y="2858041"/>
              <a:ext cx="556668" cy="5566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17444" tIns="17444" rIns="17444" bIns="17444" anchor="ct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Shape 1686"/>
            <p:cNvSpPr/>
            <p:nvPr/>
          </p:nvSpPr>
          <p:spPr>
            <a:xfrm>
              <a:off x="1976501" y="3008761"/>
              <a:ext cx="174352" cy="255228"/>
            </a:xfrm>
            <a:custGeom>
              <a:avLst/>
              <a:gdLst/>
              <a:ahLst/>
              <a:cxnLst>
                <a:cxn ang="0">
                  <a:pos x="wd2" y="hd2"/>
                </a:cxn>
                <a:cxn ang="5400000">
                  <a:pos x="wd2" y="hd2"/>
                </a:cxn>
                <a:cxn ang="10800000">
                  <a:pos x="wd2" y="hd2"/>
                </a:cxn>
                <a:cxn ang="16200000">
                  <a:pos x="wd2" y="hd2"/>
                </a:cxn>
              </a:cxnLst>
              <a:rect l="0" t="0" r="r" b="b"/>
              <a:pathLst>
                <a:path w="21600" h="21600" extrusionOk="0">
                  <a:moveTo>
                    <a:pt x="8283" y="0"/>
                  </a:moveTo>
                  <a:lnTo>
                    <a:pt x="7175" y="2115"/>
                  </a:lnTo>
                  <a:lnTo>
                    <a:pt x="3801" y="2115"/>
                  </a:lnTo>
                  <a:lnTo>
                    <a:pt x="5186" y="4231"/>
                  </a:lnTo>
                  <a:cubicBezTo>
                    <a:pt x="5186" y="4231"/>
                    <a:pt x="16313" y="4231"/>
                    <a:pt x="16313" y="4231"/>
                  </a:cubicBezTo>
                  <a:lnTo>
                    <a:pt x="17698" y="2115"/>
                  </a:lnTo>
                  <a:lnTo>
                    <a:pt x="14324" y="2115"/>
                  </a:lnTo>
                  <a:lnTo>
                    <a:pt x="13217" y="0"/>
                  </a:lnTo>
                  <a:lnTo>
                    <a:pt x="8283" y="0"/>
                  </a:lnTo>
                  <a:close/>
                  <a:moveTo>
                    <a:pt x="2165" y="2614"/>
                  </a:moveTo>
                  <a:cubicBezTo>
                    <a:pt x="977" y="2614"/>
                    <a:pt x="0" y="3264"/>
                    <a:pt x="0" y="4076"/>
                  </a:cubicBezTo>
                  <a:lnTo>
                    <a:pt x="0" y="20121"/>
                  </a:lnTo>
                  <a:cubicBezTo>
                    <a:pt x="0" y="20933"/>
                    <a:pt x="977" y="21600"/>
                    <a:pt x="2165" y="21600"/>
                  </a:cubicBezTo>
                  <a:lnTo>
                    <a:pt x="19460" y="21600"/>
                  </a:lnTo>
                  <a:cubicBezTo>
                    <a:pt x="20648" y="21600"/>
                    <a:pt x="21600" y="20933"/>
                    <a:pt x="21600" y="20121"/>
                  </a:cubicBezTo>
                  <a:lnTo>
                    <a:pt x="21600" y="4076"/>
                  </a:lnTo>
                  <a:cubicBezTo>
                    <a:pt x="21600" y="3264"/>
                    <a:pt x="20648" y="2614"/>
                    <a:pt x="19460" y="2614"/>
                  </a:cubicBezTo>
                  <a:lnTo>
                    <a:pt x="17597" y="5778"/>
                  </a:lnTo>
                  <a:lnTo>
                    <a:pt x="4003" y="5778"/>
                  </a:lnTo>
                  <a:lnTo>
                    <a:pt x="2165" y="2614"/>
                  </a:lnTo>
                  <a:close/>
                </a:path>
              </a:pathLst>
            </a:custGeom>
            <a:solidFill>
              <a:srgbClr val="FFFFFF"/>
            </a:solidFill>
            <a:ln w="12700">
              <a:miter lim="400000"/>
            </a:ln>
          </p:spPr>
          <p:txBody>
            <a:bodyPr lIns="0" tIns="0" rIns="0" bIns="0" anchor="ct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40"/>
          <p:cNvGrpSpPr/>
          <p:nvPr/>
        </p:nvGrpSpPr>
        <p:grpSpPr>
          <a:xfrm>
            <a:off x="6240173" y="2944408"/>
            <a:ext cx="362552" cy="362620"/>
            <a:chOff x="8657337" y="3999857"/>
            <a:chExt cx="556669" cy="556668"/>
          </a:xfrm>
        </p:grpSpPr>
        <p:sp>
          <p:nvSpPr>
            <p:cNvPr id="29" name="Shape 1684"/>
            <p:cNvSpPr/>
            <p:nvPr/>
          </p:nvSpPr>
          <p:spPr>
            <a:xfrm>
              <a:off x="8657337" y="3999857"/>
              <a:ext cx="556669" cy="5566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a:miter lim="400000"/>
            </a:ln>
          </p:spPr>
          <p:txBody>
            <a:bodyPr lIns="17444" tIns="17444" rIns="17444" bIns="17444" anchor="ct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Shape 1687"/>
            <p:cNvSpPr/>
            <p:nvPr/>
          </p:nvSpPr>
          <p:spPr>
            <a:xfrm>
              <a:off x="8848496" y="4156361"/>
              <a:ext cx="174352" cy="249074"/>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a:miter lim="400000"/>
            </a:ln>
          </p:spPr>
          <p:txBody>
            <a:bodyPr lIns="0" tIns="0" rIns="0" bIns="0" anchor="ct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41"/>
          <p:cNvGrpSpPr/>
          <p:nvPr/>
        </p:nvGrpSpPr>
        <p:grpSpPr>
          <a:xfrm>
            <a:off x="1295841" y="2615588"/>
            <a:ext cx="273631" cy="273683"/>
            <a:chOff x="1065729" y="3500706"/>
            <a:chExt cx="420138" cy="420138"/>
          </a:xfrm>
        </p:grpSpPr>
        <p:sp>
          <p:nvSpPr>
            <p:cNvPr id="33" name="Shape 1688"/>
            <p:cNvSpPr/>
            <p:nvPr/>
          </p:nvSpPr>
          <p:spPr>
            <a:xfrm>
              <a:off x="1065729" y="3500706"/>
              <a:ext cx="420138" cy="4201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7F7FA"/>
            </a:solidFill>
            <a:ln w="12700">
              <a:solidFill>
                <a:srgbClr val="A6AAA9"/>
              </a:solidFill>
              <a:miter lim="400000"/>
            </a:ln>
          </p:spPr>
          <p:txBody>
            <a:bodyPr lIns="17444" tIns="17444" rIns="17444" bIns="17444" anchor="ct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Shape 1689"/>
            <p:cNvSpPr/>
            <p:nvPr/>
          </p:nvSpPr>
          <p:spPr>
            <a:xfrm>
              <a:off x="1162442" y="3611819"/>
              <a:ext cx="205812" cy="210612"/>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accent1"/>
            </a:solidFill>
            <a:ln w="12700">
              <a:miter lim="400000"/>
            </a:ln>
          </p:spPr>
          <p:txBody>
            <a:bodyPr lIns="0" tIns="0" rIns="0" bIns="0" anchor="ct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Group 1692"/>
          <p:cNvGrpSpPr/>
          <p:nvPr/>
        </p:nvGrpSpPr>
        <p:grpSpPr>
          <a:xfrm>
            <a:off x="7552783" y="2615588"/>
            <a:ext cx="273631" cy="273683"/>
            <a:chOff x="0" y="0"/>
            <a:chExt cx="840273" cy="840273"/>
          </a:xfrm>
        </p:grpSpPr>
        <p:sp>
          <p:nvSpPr>
            <p:cNvPr id="36" name="Shape 1690"/>
            <p:cNvSpPr/>
            <p:nvPr/>
          </p:nvSpPr>
          <p:spPr>
            <a:xfrm>
              <a:off x="0" y="0"/>
              <a:ext cx="840274" cy="8402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7F7FA"/>
            </a:solidFill>
            <a:ln w="12700" cap="flat">
              <a:solidFill>
                <a:srgbClr val="A6AAA9"/>
              </a:solidFill>
              <a:prstDash val="solid"/>
              <a:miter lim="400000"/>
            </a:ln>
            <a:effectLst/>
          </p:spPr>
          <p:txBody>
            <a:bodyPr wrap="square" lIns="17444" tIns="17444" rIns="17444" bIns="17444" numCol="1" anchor="ctr">
              <a:noAutofit/>
            </a:bodyP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Shape 1691"/>
            <p:cNvSpPr/>
            <p:nvPr/>
          </p:nvSpPr>
          <p:spPr>
            <a:xfrm>
              <a:off x="180945" y="221045"/>
              <a:ext cx="478384" cy="398185"/>
            </a:xfrm>
            <a:custGeom>
              <a:avLst/>
              <a:gdLst/>
              <a:ahLst/>
              <a:cxnLst>
                <a:cxn ang="0">
                  <a:pos x="wd2" y="hd2"/>
                </a:cxn>
                <a:cxn ang="5400000">
                  <a:pos x="wd2" y="hd2"/>
                </a:cxn>
                <a:cxn ang="10800000">
                  <a:pos x="wd2" y="hd2"/>
                </a:cxn>
                <a:cxn ang="16200000">
                  <a:pos x="wd2" y="hd2"/>
                </a:cxn>
              </a:cxnLst>
              <a:rect l="0" t="0" r="r" b="b"/>
              <a:pathLst>
                <a:path w="21600" h="21436" extrusionOk="0">
                  <a:moveTo>
                    <a:pt x="21327" y="11618"/>
                  </a:moveTo>
                  <a:lnTo>
                    <a:pt x="21327" y="11618"/>
                  </a:lnTo>
                  <a:lnTo>
                    <a:pt x="21327" y="11291"/>
                  </a:lnTo>
                  <a:lnTo>
                    <a:pt x="21327" y="11291"/>
                  </a:lnTo>
                  <a:lnTo>
                    <a:pt x="21327" y="11291"/>
                  </a:lnTo>
                  <a:cubicBezTo>
                    <a:pt x="21600" y="11291"/>
                    <a:pt x="21600" y="11291"/>
                    <a:pt x="21600" y="11291"/>
                  </a:cubicBezTo>
                  <a:cubicBezTo>
                    <a:pt x="21600" y="10963"/>
                    <a:pt x="21600" y="10963"/>
                    <a:pt x="21600" y="10963"/>
                  </a:cubicBezTo>
                  <a:lnTo>
                    <a:pt x="21600" y="10963"/>
                  </a:lnTo>
                  <a:lnTo>
                    <a:pt x="21600" y="10636"/>
                  </a:lnTo>
                  <a:lnTo>
                    <a:pt x="21600" y="10636"/>
                  </a:lnTo>
                  <a:lnTo>
                    <a:pt x="21600" y="10636"/>
                  </a:lnTo>
                  <a:cubicBezTo>
                    <a:pt x="21600" y="10309"/>
                    <a:pt x="21600" y="10309"/>
                    <a:pt x="21600" y="10309"/>
                  </a:cubicBezTo>
                  <a:lnTo>
                    <a:pt x="21600" y="10309"/>
                  </a:lnTo>
                  <a:lnTo>
                    <a:pt x="21600" y="9981"/>
                  </a:lnTo>
                  <a:cubicBezTo>
                    <a:pt x="21600" y="9981"/>
                    <a:pt x="21600" y="9981"/>
                    <a:pt x="21327" y="9981"/>
                  </a:cubicBezTo>
                  <a:lnTo>
                    <a:pt x="21327" y="9981"/>
                  </a:lnTo>
                  <a:cubicBezTo>
                    <a:pt x="21327" y="9981"/>
                    <a:pt x="21327" y="9981"/>
                    <a:pt x="21327" y="9654"/>
                  </a:cubicBezTo>
                  <a:lnTo>
                    <a:pt x="21327" y="9654"/>
                  </a:lnTo>
                  <a:lnTo>
                    <a:pt x="21327" y="9654"/>
                  </a:lnTo>
                  <a:lnTo>
                    <a:pt x="21327" y="9327"/>
                  </a:lnTo>
                  <a:lnTo>
                    <a:pt x="21053" y="9327"/>
                  </a:lnTo>
                  <a:lnTo>
                    <a:pt x="21053" y="9327"/>
                  </a:lnTo>
                  <a:cubicBezTo>
                    <a:pt x="13671" y="491"/>
                    <a:pt x="13671" y="491"/>
                    <a:pt x="13671" y="491"/>
                  </a:cubicBezTo>
                  <a:cubicBezTo>
                    <a:pt x="13124" y="-164"/>
                    <a:pt x="12030" y="-164"/>
                    <a:pt x="11484" y="491"/>
                  </a:cubicBezTo>
                  <a:cubicBezTo>
                    <a:pt x="10937" y="1145"/>
                    <a:pt x="10937" y="2454"/>
                    <a:pt x="11484" y="3109"/>
                  </a:cubicBezTo>
                  <a:cubicBezTo>
                    <a:pt x="16132" y="8672"/>
                    <a:pt x="16132" y="8672"/>
                    <a:pt x="16132" y="8672"/>
                  </a:cubicBezTo>
                  <a:cubicBezTo>
                    <a:pt x="1641" y="8672"/>
                    <a:pt x="1641" y="8672"/>
                    <a:pt x="1641" y="8672"/>
                  </a:cubicBezTo>
                  <a:cubicBezTo>
                    <a:pt x="1094" y="8672"/>
                    <a:pt x="547" y="9000"/>
                    <a:pt x="273" y="9654"/>
                  </a:cubicBezTo>
                  <a:cubicBezTo>
                    <a:pt x="0" y="9981"/>
                    <a:pt x="0" y="10309"/>
                    <a:pt x="0" y="10636"/>
                  </a:cubicBezTo>
                  <a:cubicBezTo>
                    <a:pt x="0" y="11291"/>
                    <a:pt x="273" y="11618"/>
                    <a:pt x="547" y="11945"/>
                  </a:cubicBezTo>
                  <a:cubicBezTo>
                    <a:pt x="820" y="12272"/>
                    <a:pt x="1094" y="12600"/>
                    <a:pt x="1641" y="12600"/>
                  </a:cubicBezTo>
                  <a:lnTo>
                    <a:pt x="1641" y="12600"/>
                  </a:lnTo>
                  <a:cubicBezTo>
                    <a:pt x="16132" y="12600"/>
                    <a:pt x="16132" y="12600"/>
                    <a:pt x="16132" y="12600"/>
                  </a:cubicBezTo>
                  <a:cubicBezTo>
                    <a:pt x="11484" y="18163"/>
                    <a:pt x="11484" y="18163"/>
                    <a:pt x="11484" y="18163"/>
                  </a:cubicBezTo>
                  <a:cubicBezTo>
                    <a:pt x="10937" y="18818"/>
                    <a:pt x="10937" y="20127"/>
                    <a:pt x="11484" y="20781"/>
                  </a:cubicBezTo>
                  <a:cubicBezTo>
                    <a:pt x="11757" y="21109"/>
                    <a:pt x="12304" y="21436"/>
                    <a:pt x="12577" y="21436"/>
                  </a:cubicBezTo>
                  <a:cubicBezTo>
                    <a:pt x="13124" y="21436"/>
                    <a:pt x="13397" y="21109"/>
                    <a:pt x="13671" y="20781"/>
                  </a:cubicBezTo>
                  <a:cubicBezTo>
                    <a:pt x="21053" y="11945"/>
                    <a:pt x="21053" y="11945"/>
                    <a:pt x="21053" y="11945"/>
                  </a:cubicBezTo>
                  <a:lnTo>
                    <a:pt x="21053" y="11945"/>
                  </a:lnTo>
                  <a:cubicBezTo>
                    <a:pt x="21053" y="11945"/>
                    <a:pt x="21327" y="11945"/>
                    <a:pt x="21327" y="11618"/>
                  </a:cubicBezTo>
                  <a:lnTo>
                    <a:pt x="21327" y="11618"/>
                  </a:lnTo>
                  <a:close/>
                </a:path>
              </a:pathLst>
            </a:custGeom>
            <a:solidFill>
              <a:schemeClr val="accent1"/>
            </a:solidFill>
            <a:ln w="12700" cap="flat">
              <a:noFill/>
              <a:miter lim="400000"/>
            </a:ln>
            <a:effectLst/>
          </p:spPr>
          <p:txBody>
            <a:bodyPr wrap="square" lIns="0" tIns="0" rIns="0" bIns="0" numCol="1" anchor="t">
              <a:noAutofit/>
            </a:bodyP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 name="Text Placeholder 3"/>
          <p:cNvSpPr>
            <a:spLocks noGrp="1"/>
          </p:cNvSpPr>
          <p:nvPr>
            <p:ph type="body" sz="quarter" idx="4294967295"/>
          </p:nvPr>
        </p:nvSpPr>
        <p:spPr>
          <a:xfrm>
            <a:off x="2042954" y="2556525"/>
            <a:ext cx="566738" cy="368300"/>
          </a:xfrm>
          <a:prstGeom prst="rect">
            <a:avLst/>
          </a:prstGeom>
        </p:spPr>
        <p:txBody>
          <a:bodyPr vert="horz" wrap="square" lIns="0" tIns="0" rIns="0" bIns="0" rtlCol="0" anchor="ctr">
            <a:spAutoFit/>
          </a:bodyPr>
          <a:lstStyle/>
          <a:p>
            <a:pPr marL="0" indent="0" algn="ctr" fontAlgn="base">
              <a:lnSpc>
                <a:spcPct val="120000"/>
              </a:lnSpc>
              <a:spcAft>
                <a:spcPct val="0"/>
              </a:spcAft>
              <a:buNone/>
            </a:pPr>
            <a:r>
              <a:rPr lang="zh-CN" altLang="en-US" sz="1000" dirty="0">
                <a:solidFill>
                  <a:srgbClr val="FCFCFC"/>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请替换文字内容</a:t>
            </a:r>
            <a:endParaRPr lang="id-ID" sz="1000" dirty="0">
              <a:solidFill>
                <a:srgbClr val="FCFCFC"/>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 name="Text Placeholder 4"/>
          <p:cNvSpPr>
            <a:spLocks noGrp="1"/>
          </p:cNvSpPr>
          <p:nvPr>
            <p:ph type="body" sz="quarter" idx="4294967295"/>
          </p:nvPr>
        </p:nvSpPr>
        <p:spPr>
          <a:xfrm>
            <a:off x="0" y="1574800"/>
            <a:ext cx="1176338" cy="498475"/>
          </a:xfrm>
          <a:prstGeom prst="rect">
            <a:avLst/>
          </a:prstGeom>
        </p:spPr>
        <p:txBody>
          <a:bodyPr vert="horz" wrap="square" lIns="0" tIns="0" rIns="0" bIns="0" rtlCol="0">
            <a:spAutoFit/>
          </a:bodyPr>
          <a:lstStyle/>
          <a:p>
            <a:pPr marL="0" indent="0" fontAlgn="base">
              <a:lnSpc>
                <a:spcPct val="120000"/>
              </a:lnSpc>
              <a:spcAft>
                <a:spcPct val="0"/>
              </a:spcAft>
              <a:buNone/>
            </a:pPr>
            <a:r>
              <a:rPr lang="zh-CN" altLang="en-US" sz="900" dirty="0">
                <a:solidFill>
                  <a:schemeClr val="bg1"/>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添加适当的文字添</a:t>
            </a:r>
            <a:endParaRPr lang="id-ID" altLang="zh-CN" sz="8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3" name="Text Placeholder 3"/>
          <p:cNvSpPr txBox="1">
            <a:spLocks/>
          </p:cNvSpPr>
          <p:nvPr/>
        </p:nvSpPr>
        <p:spPr>
          <a:xfrm>
            <a:off x="3556828" y="2567798"/>
            <a:ext cx="565942" cy="369268"/>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000" dirty="0">
                <a:solidFill>
                  <a:srgbClr val="FCFCFC"/>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rgbClr val="FCFCFC"/>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 Placeholder 3"/>
          <p:cNvSpPr txBox="1">
            <a:spLocks/>
          </p:cNvSpPr>
          <p:nvPr/>
        </p:nvSpPr>
        <p:spPr>
          <a:xfrm>
            <a:off x="6533997" y="2567797"/>
            <a:ext cx="565942" cy="369268"/>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000" dirty="0">
                <a:solidFill>
                  <a:srgbClr val="FCFCFC"/>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rgbClr val="FCFCFC"/>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 Placeholder 4"/>
          <p:cNvSpPr txBox="1">
            <a:spLocks/>
          </p:cNvSpPr>
          <p:nvPr/>
        </p:nvSpPr>
        <p:spPr>
          <a:xfrm>
            <a:off x="6229245" y="3564516"/>
            <a:ext cx="1175449" cy="498511"/>
          </a:xfrm>
          <a:prstGeom prst="rect">
            <a:avLst/>
          </a:prstGeom>
        </p:spPr>
        <p:txBody>
          <a:bodyPr vert="horz" wrap="square" lIns="0" tIns="0" rIns="0" bIns="0" rtlCol="0">
            <a:sp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添加适当的文字添</a:t>
            </a:r>
            <a:endParaRPr lang="id-ID" altLang="zh-CN"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Text Placeholder 4"/>
          <p:cNvSpPr txBox="1">
            <a:spLocks/>
          </p:cNvSpPr>
          <p:nvPr/>
        </p:nvSpPr>
        <p:spPr>
          <a:xfrm>
            <a:off x="2984110" y="3564516"/>
            <a:ext cx="1182181" cy="498511"/>
          </a:xfrm>
          <a:prstGeom prst="rect">
            <a:avLst/>
          </a:prstGeom>
        </p:spPr>
        <p:txBody>
          <a:bodyPr vert="horz" wrap="square" lIns="0" tIns="0" rIns="0" bIns="0" rtlCol="0">
            <a:sp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添加适当的文字添</a:t>
            </a:r>
            <a:endParaRPr lang="id-ID" altLang="zh-CN"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 Placeholder 4"/>
          <p:cNvSpPr txBox="1">
            <a:spLocks/>
          </p:cNvSpPr>
          <p:nvPr/>
        </p:nvSpPr>
        <p:spPr>
          <a:xfrm>
            <a:off x="4770452" y="1574417"/>
            <a:ext cx="1182181" cy="498511"/>
          </a:xfrm>
          <a:prstGeom prst="rect">
            <a:avLst/>
          </a:prstGeom>
        </p:spPr>
        <p:txBody>
          <a:bodyPr vert="horz" wrap="square" lIns="0" tIns="0" rIns="0" bIns="0" rtlCol="0">
            <a:sp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添加适当的文字添</a:t>
            </a:r>
            <a:endParaRPr lang="id-ID" altLang="zh-CN"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Shape 1674"/>
          <p:cNvSpPr/>
          <p:nvPr/>
        </p:nvSpPr>
        <p:spPr>
          <a:xfrm>
            <a:off x="4716751" y="2162240"/>
            <a:ext cx="1207144" cy="11893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w="12700">
            <a:miter lim="400000"/>
          </a:ln>
        </p:spPr>
        <p:txBody>
          <a:bodyPr lIns="0" tIns="0" rIns="0" bIns="0"/>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 Placeholder 3"/>
          <p:cNvSpPr txBox="1">
            <a:spLocks/>
          </p:cNvSpPr>
          <p:nvPr/>
        </p:nvSpPr>
        <p:spPr>
          <a:xfrm>
            <a:off x="5035343" y="2567797"/>
            <a:ext cx="565942" cy="369268"/>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000" dirty="0">
                <a:solidFill>
                  <a:srgbClr val="FCFCFC"/>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rgbClr val="FCFCFC"/>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Shape 1681"/>
          <p:cNvSpPr/>
          <p:nvPr/>
        </p:nvSpPr>
        <p:spPr>
          <a:xfrm>
            <a:off x="4749838" y="2200615"/>
            <a:ext cx="362551" cy="3626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a:miter lim="400000"/>
          </a:ln>
        </p:spPr>
        <p:txBody>
          <a:bodyPr lIns="12406" tIns="12406" rIns="12406" bIns="12406" anchor="ctr"/>
          <a:lstStyle/>
          <a:p>
            <a:pPr>
              <a:lnSpc>
                <a:spcPct val="120000"/>
              </a:lnSpc>
            </a:pPr>
            <a:endParaRPr>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Shape 1682"/>
          <p:cNvSpPr/>
          <p:nvPr/>
        </p:nvSpPr>
        <p:spPr>
          <a:xfrm>
            <a:off x="4849762" y="2300553"/>
            <a:ext cx="162703" cy="162745"/>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FFFFFF"/>
          </a:solidFill>
          <a:ln w="12700">
            <a:miter lim="400000"/>
          </a:ln>
        </p:spPr>
        <p:txBody>
          <a:bodyPr lIns="0" tIns="0" rIns="0" bIns="0" anchor="ctr"/>
          <a:lstStyle/>
          <a:p>
            <a:pPr>
              <a:lnSpc>
                <a:spcPct val="120000"/>
              </a:lnSpc>
            </a:pPr>
            <a:endParaRPr>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55607943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p:cTn id="21" dur="500" fill="hold"/>
                                        <p:tgtEl>
                                          <p:spTgt spid="51"/>
                                        </p:tgtEl>
                                        <p:attrNameLst>
                                          <p:attrName>ppt_w</p:attrName>
                                        </p:attrNameLst>
                                      </p:cBhvr>
                                      <p:tavLst>
                                        <p:tav tm="0">
                                          <p:val>
                                            <p:fltVal val="0"/>
                                          </p:val>
                                        </p:tav>
                                        <p:tav tm="100000">
                                          <p:val>
                                            <p:strVal val="#ppt_w"/>
                                          </p:val>
                                        </p:tav>
                                      </p:tavLst>
                                    </p:anim>
                                    <p:anim calcmode="lin" valueType="num">
                                      <p:cBhvr>
                                        <p:cTn id="22" dur="500" fill="hold"/>
                                        <p:tgtEl>
                                          <p:spTgt spid="51"/>
                                        </p:tgtEl>
                                        <p:attrNameLst>
                                          <p:attrName>ppt_h</p:attrName>
                                        </p:attrNameLst>
                                      </p:cBhvr>
                                      <p:tavLst>
                                        <p:tav tm="0">
                                          <p:val>
                                            <p:fltVal val="0"/>
                                          </p:val>
                                        </p:tav>
                                        <p:tav tm="100000">
                                          <p:val>
                                            <p:strVal val="#ppt_h"/>
                                          </p:val>
                                        </p:tav>
                                      </p:tavLst>
                                    </p:anim>
                                    <p:animEffect transition="in" filter="fade">
                                      <p:cBhvr>
                                        <p:cTn id="23" dur="500"/>
                                        <p:tgtEl>
                                          <p:spTgt spid="51"/>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2500"/>
                            </p:stCondLst>
                            <p:childTnLst>
                              <p:par>
                                <p:cTn id="32" presetID="18" presetClass="entr" presetSubtype="6"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strips(downRight)">
                                      <p:cBhvr>
                                        <p:cTn id="34" dur="500"/>
                                        <p:tgtEl>
                                          <p:spTgt spid="49"/>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500" fill="hold"/>
                                        <p:tgtEl>
                                          <p:spTgt spid="52"/>
                                        </p:tgtEl>
                                        <p:attrNameLst>
                                          <p:attrName>ppt_w</p:attrName>
                                        </p:attrNameLst>
                                      </p:cBhvr>
                                      <p:tavLst>
                                        <p:tav tm="0">
                                          <p:val>
                                            <p:fltVal val="0"/>
                                          </p:val>
                                        </p:tav>
                                        <p:tav tm="100000">
                                          <p:val>
                                            <p:strVal val="#ppt_w"/>
                                          </p:val>
                                        </p:tav>
                                      </p:tavLst>
                                    </p:anim>
                                    <p:anim calcmode="lin" valueType="num">
                                      <p:cBhvr>
                                        <p:cTn id="43" dur="500" fill="hold"/>
                                        <p:tgtEl>
                                          <p:spTgt spid="52"/>
                                        </p:tgtEl>
                                        <p:attrNameLst>
                                          <p:attrName>ppt_h</p:attrName>
                                        </p:attrNameLst>
                                      </p:cBhvr>
                                      <p:tavLst>
                                        <p:tav tm="0">
                                          <p:val>
                                            <p:fltVal val="0"/>
                                          </p:val>
                                        </p:tav>
                                        <p:tav tm="100000">
                                          <p:val>
                                            <p:strVal val="#ppt_h"/>
                                          </p:val>
                                        </p:tav>
                                      </p:tavLst>
                                    </p:anim>
                                    <p:animEffect transition="in" filter="fade">
                                      <p:cBhvr>
                                        <p:cTn id="44" dur="500"/>
                                        <p:tgtEl>
                                          <p:spTgt spid="52"/>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par>
                          <p:cTn id="52" fill="hold">
                            <p:stCondLst>
                              <p:cond delay="4500"/>
                            </p:stCondLst>
                            <p:childTnLst>
                              <p:par>
                                <p:cTn id="53" presetID="18" presetClass="entr" presetSubtype="6" fill="hold" grpId="0" nodeType="afterEffect">
                                  <p:stCondLst>
                                    <p:cond delay="0"/>
                                  </p:stCondLst>
                                  <p:childTnLst>
                                    <p:set>
                                      <p:cBhvr>
                                        <p:cTn id="54" dur="1" fill="hold">
                                          <p:stCondLst>
                                            <p:cond delay="0"/>
                                          </p:stCondLst>
                                        </p:cTn>
                                        <p:tgtEl>
                                          <p:spTgt spid="5">
                                            <p:txEl>
                                              <p:pRg st="0" end="0"/>
                                            </p:txEl>
                                          </p:spTgt>
                                        </p:tgtEl>
                                        <p:attrNameLst>
                                          <p:attrName>style.visibility</p:attrName>
                                        </p:attrNameLst>
                                      </p:cBhvr>
                                      <p:to>
                                        <p:strVal val="visible"/>
                                      </p:to>
                                    </p:set>
                                    <p:animEffect transition="in" filter="strips(downRight)">
                                      <p:cBhvr>
                                        <p:cTn id="55" dur="500"/>
                                        <p:tgtEl>
                                          <p:spTgt spid="5">
                                            <p:txEl>
                                              <p:pRg st="0" end="0"/>
                                            </p:txEl>
                                          </p:spTgt>
                                        </p:tgtEl>
                                      </p:cBhvr>
                                    </p:animEffec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par>
                          <p:cTn id="60" fill="hold">
                            <p:stCondLst>
                              <p:cond delay="5500"/>
                            </p:stCondLst>
                            <p:childTnLst>
                              <p:par>
                                <p:cTn id="61" presetID="53" presetClass="entr" presetSubtype="16" fill="hold" grpId="0" nodeType="afterEffect">
                                  <p:stCondLst>
                                    <p:cond delay="0"/>
                                  </p:stCondLst>
                                  <p:childTnLst>
                                    <p:set>
                                      <p:cBhvr>
                                        <p:cTn id="62" dur="1" fill="hold">
                                          <p:stCondLst>
                                            <p:cond delay="0"/>
                                          </p:stCondLst>
                                        </p:cTn>
                                        <p:tgtEl>
                                          <p:spTgt spid="53"/>
                                        </p:tgtEl>
                                        <p:attrNameLst>
                                          <p:attrName>style.visibility</p:attrName>
                                        </p:attrNameLst>
                                      </p:cBhvr>
                                      <p:to>
                                        <p:strVal val="visible"/>
                                      </p:to>
                                    </p:set>
                                    <p:anim calcmode="lin" valueType="num">
                                      <p:cBhvr>
                                        <p:cTn id="63" dur="500" fill="hold"/>
                                        <p:tgtEl>
                                          <p:spTgt spid="53"/>
                                        </p:tgtEl>
                                        <p:attrNameLst>
                                          <p:attrName>ppt_w</p:attrName>
                                        </p:attrNameLst>
                                      </p:cBhvr>
                                      <p:tavLst>
                                        <p:tav tm="0">
                                          <p:val>
                                            <p:fltVal val="0"/>
                                          </p:val>
                                        </p:tav>
                                        <p:tav tm="100000">
                                          <p:val>
                                            <p:strVal val="#ppt_w"/>
                                          </p:val>
                                        </p:tav>
                                      </p:tavLst>
                                    </p:anim>
                                    <p:anim calcmode="lin" valueType="num">
                                      <p:cBhvr>
                                        <p:cTn id="64" dur="500" fill="hold"/>
                                        <p:tgtEl>
                                          <p:spTgt spid="53"/>
                                        </p:tgtEl>
                                        <p:attrNameLst>
                                          <p:attrName>ppt_h</p:attrName>
                                        </p:attrNameLst>
                                      </p:cBhvr>
                                      <p:tavLst>
                                        <p:tav tm="0">
                                          <p:val>
                                            <p:fltVal val="0"/>
                                          </p:val>
                                        </p:tav>
                                        <p:tav tm="100000">
                                          <p:val>
                                            <p:strVal val="#ppt_h"/>
                                          </p:val>
                                        </p:tav>
                                      </p:tavLst>
                                    </p:anim>
                                    <p:animEffect transition="in" filter="fade">
                                      <p:cBhvr>
                                        <p:cTn id="65" dur="500"/>
                                        <p:tgtEl>
                                          <p:spTgt spid="53"/>
                                        </p:tgtEl>
                                      </p:cBhvr>
                                    </p:animEffect>
                                  </p:childTnLst>
                                </p:cTn>
                              </p:par>
                            </p:childTnLst>
                          </p:cTn>
                        </p:par>
                        <p:par>
                          <p:cTn id="66" fill="hold">
                            <p:stCondLst>
                              <p:cond delay="6000"/>
                            </p:stCondLst>
                            <p:childTnLst>
                              <p:par>
                                <p:cTn id="67" presetID="10" presetClass="entr" presetSubtype="0" fill="hold" grpId="0"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childTnLst>
                          </p:cTn>
                        </p:par>
                        <p:par>
                          <p:cTn id="76" fill="hold">
                            <p:stCondLst>
                              <p:cond delay="6500"/>
                            </p:stCondLst>
                            <p:childTnLst>
                              <p:par>
                                <p:cTn id="77" presetID="18" presetClass="entr" presetSubtype="6" fill="hold" grpId="0"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strips(downRight)">
                                      <p:cBhvr>
                                        <p:cTn id="79" dur="500"/>
                                        <p:tgtEl>
                                          <p:spTgt spid="50"/>
                                        </p:tgtEl>
                                      </p:cBhvr>
                                    </p:animEffect>
                                  </p:childTnLst>
                                </p:cTn>
                              </p:par>
                            </p:childTnLst>
                          </p:cTn>
                        </p:par>
                        <p:par>
                          <p:cTn id="80" fill="hold">
                            <p:stCondLst>
                              <p:cond delay="7000"/>
                            </p:stCondLst>
                            <p:childTnLst>
                              <p:par>
                                <p:cTn id="81" presetID="22" presetClass="entr" presetSubtype="8" fill="hold" grpId="0"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wipe(left)">
                                      <p:cBhvr>
                                        <p:cTn id="83" dur="500"/>
                                        <p:tgtEl>
                                          <p:spTgt spid="8"/>
                                        </p:tgtEl>
                                      </p:cBhvr>
                                    </p:animEffect>
                                  </p:childTnLst>
                                </p:cTn>
                              </p:par>
                            </p:childTnLst>
                          </p:cTn>
                        </p:par>
                        <p:par>
                          <p:cTn id="84" fill="hold">
                            <p:stCondLst>
                              <p:cond delay="7500"/>
                            </p:stCondLst>
                            <p:childTnLst>
                              <p:par>
                                <p:cTn id="85" presetID="53" presetClass="entr" presetSubtype="16" fill="hold" grpId="0" nodeType="after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p:cTn id="87" dur="500" fill="hold"/>
                                        <p:tgtEl>
                                          <p:spTgt spid="54"/>
                                        </p:tgtEl>
                                        <p:attrNameLst>
                                          <p:attrName>ppt_w</p:attrName>
                                        </p:attrNameLst>
                                      </p:cBhvr>
                                      <p:tavLst>
                                        <p:tav tm="0">
                                          <p:val>
                                            <p:fltVal val="0"/>
                                          </p:val>
                                        </p:tav>
                                        <p:tav tm="100000">
                                          <p:val>
                                            <p:strVal val="#ppt_w"/>
                                          </p:val>
                                        </p:tav>
                                      </p:tavLst>
                                    </p:anim>
                                    <p:anim calcmode="lin" valueType="num">
                                      <p:cBhvr>
                                        <p:cTn id="88" dur="500" fill="hold"/>
                                        <p:tgtEl>
                                          <p:spTgt spid="54"/>
                                        </p:tgtEl>
                                        <p:attrNameLst>
                                          <p:attrName>ppt_h</p:attrName>
                                        </p:attrNameLst>
                                      </p:cBhvr>
                                      <p:tavLst>
                                        <p:tav tm="0">
                                          <p:val>
                                            <p:fltVal val="0"/>
                                          </p:val>
                                        </p:tav>
                                        <p:tav tm="100000">
                                          <p:val>
                                            <p:strVal val="#ppt_h"/>
                                          </p:val>
                                        </p:tav>
                                      </p:tavLst>
                                    </p:anim>
                                    <p:animEffect transition="in" filter="fade">
                                      <p:cBhvr>
                                        <p:cTn id="89" dur="500"/>
                                        <p:tgtEl>
                                          <p:spTgt spid="54"/>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par>
                                <p:cTn id="94" presetID="10" presetClass="entr" presetSubtype="0" fill="hold" nodeType="with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fade">
                                      <p:cBhvr>
                                        <p:cTn id="96" dur="500"/>
                                        <p:tgtEl>
                                          <p:spTgt spid="11"/>
                                        </p:tgtEl>
                                      </p:cBhvr>
                                    </p:animEffect>
                                  </p:childTnLst>
                                </p:cTn>
                              </p:par>
                            </p:childTnLst>
                          </p:cTn>
                        </p:par>
                        <p:par>
                          <p:cTn id="97" fill="hold">
                            <p:stCondLst>
                              <p:cond delay="8500"/>
                            </p:stCondLst>
                            <p:childTnLst>
                              <p:par>
                                <p:cTn id="98" presetID="18" presetClass="entr" presetSubtype="6" fill="hold" grpId="0" nodeType="after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strips(downRight)">
                                      <p:cBhvr>
                                        <p:cTn id="100" dur="500"/>
                                        <p:tgtEl>
                                          <p:spTgt spid="48"/>
                                        </p:tgtEl>
                                      </p:cBhvr>
                                    </p:animEffect>
                                  </p:childTnLst>
                                </p:cTn>
                              </p:par>
                            </p:childTnLst>
                          </p:cTn>
                        </p:par>
                        <p:par>
                          <p:cTn id="101" fill="hold">
                            <p:stCondLst>
                              <p:cond delay="9000"/>
                            </p:stCondLst>
                            <p:childTnLst>
                              <p:par>
                                <p:cTn id="102" presetID="22" presetClass="entr" presetSubtype="8" fill="hold" grpId="0" nodeType="afterEffect">
                                  <p:stCondLst>
                                    <p:cond delay="0"/>
                                  </p:stCondLst>
                                  <p:childTnLst>
                                    <p:set>
                                      <p:cBhvr>
                                        <p:cTn id="103" dur="1" fill="hold">
                                          <p:stCondLst>
                                            <p:cond delay="0"/>
                                          </p:stCondLst>
                                        </p:cTn>
                                        <p:tgtEl>
                                          <p:spTgt spid="9"/>
                                        </p:tgtEl>
                                        <p:attrNameLst>
                                          <p:attrName>style.visibility</p:attrName>
                                        </p:attrNameLst>
                                      </p:cBhvr>
                                      <p:to>
                                        <p:strVal val="visible"/>
                                      </p:to>
                                    </p:set>
                                    <p:animEffect transition="in" filter="wipe(left)">
                                      <p:cBhvr>
                                        <p:cTn id="104" dur="500"/>
                                        <p:tgtEl>
                                          <p:spTgt spid="9"/>
                                        </p:tgtEl>
                                      </p:cBhvr>
                                    </p:animEffect>
                                  </p:childTnLst>
                                </p:cTn>
                              </p:par>
                            </p:childTnLst>
                          </p:cTn>
                        </p:par>
                        <p:par>
                          <p:cTn id="105" fill="hold">
                            <p:stCondLst>
                              <p:cond delay="9500"/>
                            </p:stCondLst>
                            <p:childTnLst>
                              <p:par>
                                <p:cTn id="106" presetID="53" presetClass="entr" presetSubtype="16" fill="hold" nodeType="afterEffect">
                                  <p:stCondLst>
                                    <p:cond delay="0"/>
                                  </p:stCondLst>
                                  <p:childTnLst>
                                    <p:set>
                                      <p:cBhvr>
                                        <p:cTn id="107" dur="1" fill="hold">
                                          <p:stCondLst>
                                            <p:cond delay="0"/>
                                          </p:stCondLst>
                                        </p:cTn>
                                        <p:tgtEl>
                                          <p:spTgt spid="13"/>
                                        </p:tgtEl>
                                        <p:attrNameLst>
                                          <p:attrName>style.visibility</p:attrName>
                                        </p:attrNameLst>
                                      </p:cBhvr>
                                      <p:to>
                                        <p:strVal val="visible"/>
                                      </p:to>
                                    </p:set>
                                    <p:anim calcmode="lin" valueType="num">
                                      <p:cBhvr>
                                        <p:cTn id="108" dur="500" fill="hold"/>
                                        <p:tgtEl>
                                          <p:spTgt spid="13"/>
                                        </p:tgtEl>
                                        <p:attrNameLst>
                                          <p:attrName>ppt_w</p:attrName>
                                        </p:attrNameLst>
                                      </p:cBhvr>
                                      <p:tavLst>
                                        <p:tav tm="0">
                                          <p:val>
                                            <p:fltVal val="0"/>
                                          </p:val>
                                        </p:tav>
                                        <p:tav tm="100000">
                                          <p:val>
                                            <p:strVal val="#ppt_w"/>
                                          </p:val>
                                        </p:tav>
                                      </p:tavLst>
                                    </p:anim>
                                    <p:anim calcmode="lin" valueType="num">
                                      <p:cBhvr>
                                        <p:cTn id="109" dur="500" fill="hold"/>
                                        <p:tgtEl>
                                          <p:spTgt spid="13"/>
                                        </p:tgtEl>
                                        <p:attrNameLst>
                                          <p:attrName>ppt_h</p:attrName>
                                        </p:attrNameLst>
                                      </p:cBhvr>
                                      <p:tavLst>
                                        <p:tav tm="0">
                                          <p:val>
                                            <p:fltVal val="0"/>
                                          </p:val>
                                        </p:tav>
                                        <p:tav tm="100000">
                                          <p:val>
                                            <p:strVal val="#ppt_h"/>
                                          </p:val>
                                        </p:tav>
                                      </p:tavLst>
                                    </p:anim>
                                    <p:animEffect transition="in" filter="fade">
                                      <p:cBhvr>
                                        <p:cTn id="110" dur="500"/>
                                        <p:tgtEl>
                                          <p:spTgt spid="13"/>
                                        </p:tgtEl>
                                      </p:cBhvr>
                                    </p:animEffect>
                                  </p:childTnLst>
                                </p:cTn>
                              </p:par>
                            </p:childTnLst>
                          </p:cTn>
                        </p:par>
                        <p:par>
                          <p:cTn id="111" fill="hold">
                            <p:stCondLst>
                              <p:cond delay="10000"/>
                            </p:stCondLst>
                            <p:childTnLst>
                              <p:par>
                                <p:cTn id="112" presetID="1" presetClass="entr" presetSubtype="0" fill="hold" grpId="0" nodeType="afterEffect">
                                  <p:stCondLst>
                                    <p:cond delay="0"/>
                                  </p:stCondLst>
                                  <p:childTnLst>
                                    <p:set>
                                      <p:cBhvr>
                                        <p:cTn id="113" dur="1" fill="hold">
                                          <p:stCondLst>
                                            <p:cond delay="0"/>
                                          </p:stCondLst>
                                        </p:cTn>
                                        <p:tgtEl>
                                          <p:spTgt spid="47"/>
                                        </p:tgtEl>
                                        <p:attrNameLst>
                                          <p:attrName>style.visibility</p:attrName>
                                        </p:attrNameLst>
                                      </p:cBhvr>
                                      <p:to>
                                        <p:strVal val="visible"/>
                                      </p:to>
                                    </p:set>
                                  </p:childTnLst>
                                </p:cTn>
                              </p:par>
                            </p:childTnLst>
                          </p:cTn>
                        </p:par>
                        <p:par>
                          <p:cTn id="114" fill="hold">
                            <p:stCondLst>
                              <p:cond delay="10000"/>
                            </p:stCondLst>
                            <p:childTnLst>
                              <p:par>
                                <p:cTn id="115" presetID="1" presetClass="entr" presetSubtype="0" fill="hold" grpId="0" nodeType="afterEffect">
                                  <p:stCondLst>
                                    <p:cond delay="0"/>
                                  </p:stCondLst>
                                  <p:childTnLst>
                                    <p:set>
                                      <p:cBhvr>
                                        <p:cTn id="116" dur="1" fill="hold">
                                          <p:stCondLst>
                                            <p:cond delay="0"/>
                                          </p:stCondLst>
                                        </p:cTn>
                                        <p:tgtEl>
                                          <p:spTgt spid="55"/>
                                        </p:tgtEl>
                                        <p:attrNameLst>
                                          <p:attrName>style.visibility</p:attrName>
                                        </p:attrNameLst>
                                      </p:cBhvr>
                                      <p:to>
                                        <p:strVal val="visible"/>
                                      </p:to>
                                    </p:set>
                                  </p:childTnLst>
                                </p:cTn>
                              </p:par>
                            </p:childTnLst>
                          </p:cTn>
                        </p:par>
                        <p:par>
                          <p:cTn id="117" fill="hold">
                            <p:stCondLst>
                              <p:cond delay="10000"/>
                            </p:stCondLst>
                            <p:childTnLst>
                              <p:par>
                                <p:cTn id="118" presetID="27" presetClass="emph" presetSubtype="0" fill="remove" grpId="1" nodeType="afterEffect">
                                  <p:stCondLst>
                                    <p:cond delay="0"/>
                                  </p:stCondLst>
                                  <p:childTnLst>
                                    <p:animClr clrSpc="rgb" dir="cw">
                                      <p:cBhvr override="childStyle">
                                        <p:cTn id="119" dur="250" autoRev="1" fill="remove"/>
                                        <p:tgtEl>
                                          <p:spTgt spid="47"/>
                                        </p:tgtEl>
                                        <p:attrNameLst>
                                          <p:attrName>style.color</p:attrName>
                                        </p:attrNameLst>
                                      </p:cBhvr>
                                      <p:to>
                                        <a:schemeClr val="bg1"/>
                                      </p:to>
                                    </p:animClr>
                                    <p:animClr clrSpc="rgb" dir="cw">
                                      <p:cBhvr>
                                        <p:cTn id="120" dur="250" autoRev="1" fill="remove"/>
                                        <p:tgtEl>
                                          <p:spTgt spid="47"/>
                                        </p:tgtEl>
                                        <p:attrNameLst>
                                          <p:attrName>fillcolor</p:attrName>
                                        </p:attrNameLst>
                                      </p:cBhvr>
                                      <p:to>
                                        <a:schemeClr val="bg1"/>
                                      </p:to>
                                    </p:animClr>
                                    <p:set>
                                      <p:cBhvr>
                                        <p:cTn id="121" dur="250" autoRev="1" fill="remove"/>
                                        <p:tgtEl>
                                          <p:spTgt spid="47"/>
                                        </p:tgtEl>
                                        <p:attrNameLst>
                                          <p:attrName>fill.type</p:attrName>
                                        </p:attrNameLst>
                                      </p:cBhvr>
                                      <p:to>
                                        <p:strVal val="solid"/>
                                      </p:to>
                                    </p:set>
                                    <p:set>
                                      <p:cBhvr>
                                        <p:cTn id="122" dur="250" autoRev="1" fill="remove"/>
                                        <p:tgtEl>
                                          <p:spTgt spid="47"/>
                                        </p:tgtEl>
                                        <p:attrNameLst>
                                          <p:attrName>fill.on</p:attrName>
                                        </p:attrNameLst>
                                      </p:cBhvr>
                                      <p:to>
                                        <p:strVal val="true"/>
                                      </p:to>
                                    </p:set>
                                  </p:childTnLst>
                                </p:cTn>
                              </p:par>
                              <p:par>
                                <p:cTn id="123" presetID="27" presetClass="emph" presetSubtype="0" fill="remove" grpId="1" nodeType="withEffect">
                                  <p:stCondLst>
                                    <p:cond delay="0"/>
                                  </p:stCondLst>
                                  <p:childTnLst>
                                    <p:animClr clrSpc="rgb" dir="cw">
                                      <p:cBhvr override="childStyle">
                                        <p:cTn id="124" dur="250" autoRev="1" fill="remove"/>
                                        <p:tgtEl>
                                          <p:spTgt spid="55"/>
                                        </p:tgtEl>
                                        <p:attrNameLst>
                                          <p:attrName>style.color</p:attrName>
                                        </p:attrNameLst>
                                      </p:cBhvr>
                                      <p:to>
                                        <a:schemeClr val="bg1"/>
                                      </p:to>
                                    </p:animClr>
                                    <p:animClr clrSpc="rgb" dir="cw">
                                      <p:cBhvr>
                                        <p:cTn id="125" dur="250" autoRev="1" fill="remove"/>
                                        <p:tgtEl>
                                          <p:spTgt spid="55"/>
                                        </p:tgtEl>
                                        <p:attrNameLst>
                                          <p:attrName>fillcolor</p:attrName>
                                        </p:attrNameLst>
                                      </p:cBhvr>
                                      <p:to>
                                        <a:schemeClr val="bg1"/>
                                      </p:to>
                                    </p:animClr>
                                    <p:set>
                                      <p:cBhvr>
                                        <p:cTn id="126" dur="250" autoRev="1" fill="remove"/>
                                        <p:tgtEl>
                                          <p:spTgt spid="55"/>
                                        </p:tgtEl>
                                        <p:attrNameLst>
                                          <p:attrName>fill.type</p:attrName>
                                        </p:attrNameLst>
                                      </p:cBhvr>
                                      <p:to>
                                        <p:strVal val="solid"/>
                                      </p:to>
                                    </p:set>
                                    <p:set>
                                      <p:cBhvr>
                                        <p:cTn id="127" dur="250" autoRev="1" fill="remove"/>
                                        <p:tgtEl>
                                          <p:spTgt spid="55"/>
                                        </p:tgtEl>
                                        <p:attrNameLst>
                                          <p:attrName>fill.on</p:attrName>
                                        </p:attrNameLst>
                                      </p:cBhvr>
                                      <p:to>
                                        <p:strVal val="true"/>
                                      </p:to>
                                    </p:set>
                                  </p:childTnLst>
                                </p:cTn>
                              </p:par>
                            </p:childTnLst>
                          </p:cTn>
                        </p:par>
                        <p:par>
                          <p:cTn id="128" fill="hold">
                            <p:stCondLst>
                              <p:cond delay="10500"/>
                            </p:stCondLst>
                            <p:childTnLst>
                              <p:par>
                                <p:cTn id="129" presetID="22" presetClass="entr" presetSubtype="8" fill="hold" grpId="0" nodeType="afterEffect">
                                  <p:stCondLst>
                                    <p:cond delay="0"/>
                                  </p:stCondLst>
                                  <p:childTnLst>
                                    <p:set>
                                      <p:cBhvr>
                                        <p:cTn id="130" dur="1" fill="hold">
                                          <p:stCondLst>
                                            <p:cond delay="0"/>
                                          </p:stCondLst>
                                        </p:cTn>
                                        <p:tgtEl>
                                          <p:spTgt spid="56"/>
                                        </p:tgtEl>
                                        <p:attrNameLst>
                                          <p:attrName>style.visibility</p:attrName>
                                        </p:attrNameLst>
                                      </p:cBhvr>
                                      <p:to>
                                        <p:strVal val="visible"/>
                                      </p:to>
                                    </p:set>
                                    <p:animEffect transition="in" filter="wipe(left)">
                                      <p:cBhvr>
                                        <p:cTn id="13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5" grpId="0" animBg="1"/>
      <p:bldP spid="6" grpId="0" animBg="1"/>
      <p:bldP spid="7" grpId="0" animBg="1"/>
      <p:bldP spid="8" grpId="0" animBg="1"/>
      <p:bldP spid="9" grpId="0" animBg="1"/>
      <p:bldP spid="10" grpId="0" animBg="1"/>
      <p:bldP spid="52" grpId="0" animBg="1"/>
      <p:bldP spid="53" grpId="0" animBg="1"/>
      <p:bldP spid="54" grpId="0" animBg="1"/>
      <p:bldP spid="51" grpId="0" animBg="1"/>
      <p:bldP spid="26" grpId="0" animBg="1"/>
      <p:bldP spid="4" grpId="0" build="p"/>
      <p:bldP spid="5" grpId="0" build="p"/>
      <p:bldP spid="43" grpId="0"/>
      <p:bldP spid="46" grpId="0"/>
      <p:bldP spid="48" grpId="0"/>
      <p:bldP spid="49" grpId="0"/>
      <p:bldP spid="50" grpId="0"/>
      <p:bldP spid="47" grpId="0" animBg="1"/>
      <p:bldP spid="47" grpId="1" animBg="1"/>
      <p:bldP spid="44" grpId="0"/>
      <p:bldP spid="55" grpId="0" animBg="1"/>
      <p:bldP spid="55" grpId="1"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36"/>
          <p:cNvGrpSpPr/>
          <p:nvPr/>
        </p:nvGrpSpPr>
        <p:grpSpPr>
          <a:xfrm>
            <a:off x="377319" y="1190263"/>
            <a:ext cx="2332334" cy="1839457"/>
            <a:chOff x="3430101" y="3226787"/>
            <a:chExt cx="3316285" cy="2614669"/>
          </a:xfrm>
        </p:grpSpPr>
        <p:graphicFrame>
          <p:nvGraphicFramePr>
            <p:cNvPr id="47" name="图表 46"/>
            <p:cNvGraphicFramePr/>
            <p:nvPr>
              <p:extLst>
                <p:ext uri="{D42A27DB-BD31-4B8C-83A1-F6EECF244321}">
                  <p14:modId xmlns:p14="http://schemas.microsoft.com/office/powerpoint/2010/main" val="581292532"/>
                </p:ext>
              </p:extLst>
            </p:nvPr>
          </p:nvGraphicFramePr>
          <p:xfrm>
            <a:off x="3430101" y="3226787"/>
            <a:ext cx="3316285" cy="2614669"/>
          </p:xfrm>
          <a:graphic>
            <a:graphicData uri="http://schemas.openxmlformats.org/drawingml/2006/chart">
              <c:chart xmlns:c="http://schemas.openxmlformats.org/drawingml/2006/chart" xmlns:r="http://schemas.openxmlformats.org/officeDocument/2006/relationships" r:id="rId3"/>
            </a:graphicData>
          </a:graphic>
        </p:graphicFrame>
        <p:sp>
          <p:nvSpPr>
            <p:cNvPr id="48" name="椭圆 47"/>
            <p:cNvSpPr/>
            <p:nvPr/>
          </p:nvSpPr>
          <p:spPr>
            <a:xfrm>
              <a:off x="4197058" y="3642936"/>
              <a:ext cx="1782374" cy="1782374"/>
            </a:xfrm>
            <a:prstGeom prst="ellipse">
              <a:avLst/>
            </a:prstGeom>
            <a:solidFill>
              <a:schemeClr val="bg1">
                <a:alpha val="62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12" name="组合 37"/>
          <p:cNvGrpSpPr/>
          <p:nvPr/>
        </p:nvGrpSpPr>
        <p:grpSpPr>
          <a:xfrm>
            <a:off x="2396329" y="1190263"/>
            <a:ext cx="2332334" cy="1839457"/>
            <a:chOff x="3430101" y="3226787"/>
            <a:chExt cx="3316285" cy="2614669"/>
          </a:xfrm>
        </p:grpSpPr>
        <p:graphicFrame>
          <p:nvGraphicFramePr>
            <p:cNvPr id="45" name="图表 44"/>
            <p:cNvGraphicFramePr/>
            <p:nvPr>
              <p:extLst>
                <p:ext uri="{D42A27DB-BD31-4B8C-83A1-F6EECF244321}">
                  <p14:modId xmlns:p14="http://schemas.microsoft.com/office/powerpoint/2010/main" val="3089346992"/>
                </p:ext>
              </p:extLst>
            </p:nvPr>
          </p:nvGraphicFramePr>
          <p:xfrm>
            <a:off x="3430101" y="3226787"/>
            <a:ext cx="3316285" cy="2614669"/>
          </p:xfrm>
          <a:graphic>
            <a:graphicData uri="http://schemas.openxmlformats.org/drawingml/2006/chart">
              <c:chart xmlns:c="http://schemas.openxmlformats.org/drawingml/2006/chart" xmlns:r="http://schemas.openxmlformats.org/officeDocument/2006/relationships" r:id="rId4"/>
            </a:graphicData>
          </a:graphic>
        </p:graphicFrame>
        <p:sp>
          <p:nvSpPr>
            <p:cNvPr id="46" name="椭圆 45"/>
            <p:cNvSpPr/>
            <p:nvPr/>
          </p:nvSpPr>
          <p:spPr>
            <a:xfrm>
              <a:off x="4197058" y="3642936"/>
              <a:ext cx="1782374" cy="1782374"/>
            </a:xfrm>
            <a:prstGeom prst="ellipse">
              <a:avLst/>
            </a:prstGeom>
            <a:solidFill>
              <a:schemeClr val="bg1">
                <a:alpha val="63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13" name="组合 38"/>
          <p:cNvGrpSpPr/>
          <p:nvPr/>
        </p:nvGrpSpPr>
        <p:grpSpPr>
          <a:xfrm>
            <a:off x="4415338" y="1190263"/>
            <a:ext cx="2332334" cy="1839457"/>
            <a:chOff x="3430101" y="3226787"/>
            <a:chExt cx="3316285" cy="2614669"/>
          </a:xfrm>
        </p:grpSpPr>
        <p:graphicFrame>
          <p:nvGraphicFramePr>
            <p:cNvPr id="43" name="图表 42"/>
            <p:cNvGraphicFramePr/>
            <p:nvPr>
              <p:extLst>
                <p:ext uri="{D42A27DB-BD31-4B8C-83A1-F6EECF244321}">
                  <p14:modId xmlns:p14="http://schemas.microsoft.com/office/powerpoint/2010/main" val="3231485324"/>
                </p:ext>
              </p:extLst>
            </p:nvPr>
          </p:nvGraphicFramePr>
          <p:xfrm>
            <a:off x="3430101" y="3226787"/>
            <a:ext cx="3316285" cy="2614669"/>
          </p:xfrm>
          <a:graphic>
            <a:graphicData uri="http://schemas.openxmlformats.org/drawingml/2006/chart">
              <c:chart xmlns:c="http://schemas.openxmlformats.org/drawingml/2006/chart" xmlns:r="http://schemas.openxmlformats.org/officeDocument/2006/relationships" r:id="rId5"/>
            </a:graphicData>
          </a:graphic>
        </p:graphicFrame>
        <p:sp>
          <p:nvSpPr>
            <p:cNvPr id="44" name="椭圆 43"/>
            <p:cNvSpPr/>
            <p:nvPr/>
          </p:nvSpPr>
          <p:spPr>
            <a:xfrm>
              <a:off x="4197058" y="3642936"/>
              <a:ext cx="1782374" cy="1782374"/>
            </a:xfrm>
            <a:prstGeom prst="ellipse">
              <a:avLst/>
            </a:prstGeom>
            <a:solidFill>
              <a:schemeClr val="bg1">
                <a:alpha val="72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grpSp>
        <p:nvGrpSpPr>
          <p:cNvPr id="14" name="组合 39"/>
          <p:cNvGrpSpPr/>
          <p:nvPr/>
        </p:nvGrpSpPr>
        <p:grpSpPr>
          <a:xfrm>
            <a:off x="6434348" y="1190263"/>
            <a:ext cx="2332334" cy="1839457"/>
            <a:chOff x="3430101" y="3226787"/>
            <a:chExt cx="3316285" cy="2614669"/>
          </a:xfrm>
        </p:grpSpPr>
        <p:graphicFrame>
          <p:nvGraphicFramePr>
            <p:cNvPr id="41" name="图表 40"/>
            <p:cNvGraphicFramePr/>
            <p:nvPr>
              <p:extLst>
                <p:ext uri="{D42A27DB-BD31-4B8C-83A1-F6EECF244321}">
                  <p14:modId xmlns:p14="http://schemas.microsoft.com/office/powerpoint/2010/main" val="2658901181"/>
                </p:ext>
              </p:extLst>
            </p:nvPr>
          </p:nvGraphicFramePr>
          <p:xfrm>
            <a:off x="3430101" y="3226787"/>
            <a:ext cx="3316285" cy="2614669"/>
          </p:xfrm>
          <a:graphic>
            <a:graphicData uri="http://schemas.openxmlformats.org/drawingml/2006/chart">
              <c:chart xmlns:c="http://schemas.openxmlformats.org/drawingml/2006/chart" xmlns:r="http://schemas.openxmlformats.org/officeDocument/2006/relationships" r:id="rId6"/>
            </a:graphicData>
          </a:graphic>
        </p:graphicFrame>
        <p:sp>
          <p:nvSpPr>
            <p:cNvPr id="42" name="椭圆 41"/>
            <p:cNvSpPr/>
            <p:nvPr/>
          </p:nvSpPr>
          <p:spPr>
            <a:xfrm>
              <a:off x="4197058" y="3642936"/>
              <a:ext cx="1782374" cy="1782374"/>
            </a:xfrm>
            <a:prstGeom prst="ellipse">
              <a:avLst/>
            </a:prstGeom>
            <a:solidFill>
              <a:schemeClr val="bg1">
                <a:alpha val="66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sp>
        <p:nvSpPr>
          <p:cNvPr id="49" name="文本框 48"/>
          <p:cNvSpPr txBox="1"/>
          <p:nvPr/>
        </p:nvSpPr>
        <p:spPr>
          <a:xfrm>
            <a:off x="1134695" y="1839335"/>
            <a:ext cx="739625" cy="484898"/>
          </a:xfrm>
          <a:prstGeom prst="rect">
            <a:avLst/>
          </a:prstGeom>
          <a:noFill/>
        </p:spPr>
        <p:txBody>
          <a:bodyPr wrap="none" lIns="68580" tIns="34290" rIns="68580" bIns="34290" rtlCol="0">
            <a:spAutoFit/>
          </a:bodyPr>
          <a:lstStyle/>
          <a:p>
            <a:r>
              <a:rPr lang="en-US" altLang="zh-CN" sz="2700" dirty="0">
                <a:solidFill>
                  <a:schemeClr val="accent1"/>
                </a:solidFill>
                <a:cs typeface="+mn-ea"/>
                <a:sym typeface="+mn-lt"/>
              </a:rPr>
              <a:t>25%</a:t>
            </a:r>
            <a:endParaRPr lang="zh-CN" altLang="en-US" sz="2700" dirty="0">
              <a:solidFill>
                <a:schemeClr val="accent1"/>
              </a:solidFill>
              <a:cs typeface="+mn-ea"/>
              <a:sym typeface="+mn-lt"/>
            </a:endParaRPr>
          </a:p>
        </p:txBody>
      </p:sp>
      <p:sp>
        <p:nvSpPr>
          <p:cNvPr id="50" name="文本框 49"/>
          <p:cNvSpPr txBox="1"/>
          <p:nvPr/>
        </p:nvSpPr>
        <p:spPr>
          <a:xfrm>
            <a:off x="3153705" y="1839335"/>
            <a:ext cx="734817" cy="484748"/>
          </a:xfrm>
          <a:prstGeom prst="rect">
            <a:avLst/>
          </a:prstGeom>
          <a:noFill/>
        </p:spPr>
        <p:txBody>
          <a:bodyPr wrap="none" lIns="68580" tIns="34290" rIns="68580" bIns="34290" rtlCol="0">
            <a:spAutoFit/>
          </a:bodyPr>
          <a:lstStyle/>
          <a:p>
            <a:r>
              <a:rPr lang="en-US" altLang="zh-CN" sz="2700" dirty="0">
                <a:solidFill>
                  <a:schemeClr val="accent1"/>
                </a:solidFill>
                <a:cs typeface="+mn-ea"/>
                <a:sym typeface="+mn-lt"/>
              </a:rPr>
              <a:t>75%</a:t>
            </a:r>
            <a:endParaRPr lang="zh-CN" altLang="en-US" sz="2700" dirty="0">
              <a:solidFill>
                <a:schemeClr val="accent1"/>
              </a:solidFill>
              <a:cs typeface="+mn-ea"/>
              <a:sym typeface="+mn-lt"/>
            </a:endParaRPr>
          </a:p>
        </p:txBody>
      </p:sp>
      <p:sp>
        <p:nvSpPr>
          <p:cNvPr id="51" name="文本框 50"/>
          <p:cNvSpPr txBox="1"/>
          <p:nvPr/>
        </p:nvSpPr>
        <p:spPr>
          <a:xfrm>
            <a:off x="5172715" y="1839335"/>
            <a:ext cx="750446" cy="484898"/>
          </a:xfrm>
          <a:prstGeom prst="rect">
            <a:avLst/>
          </a:prstGeom>
          <a:noFill/>
        </p:spPr>
        <p:txBody>
          <a:bodyPr wrap="none" lIns="68580" tIns="34290" rIns="68580" bIns="34290" rtlCol="0">
            <a:spAutoFit/>
          </a:bodyPr>
          <a:lstStyle/>
          <a:p>
            <a:r>
              <a:rPr lang="en-US" altLang="zh-CN" sz="2700" dirty="0">
                <a:solidFill>
                  <a:schemeClr val="accent1"/>
                </a:solidFill>
                <a:cs typeface="+mn-ea"/>
                <a:sym typeface="+mn-lt"/>
              </a:rPr>
              <a:t>50%</a:t>
            </a:r>
            <a:endParaRPr lang="zh-CN" altLang="en-US" sz="2700" dirty="0">
              <a:solidFill>
                <a:schemeClr val="accent1"/>
              </a:solidFill>
              <a:cs typeface="+mn-ea"/>
              <a:sym typeface="+mn-lt"/>
            </a:endParaRPr>
          </a:p>
        </p:txBody>
      </p:sp>
      <p:sp>
        <p:nvSpPr>
          <p:cNvPr id="52" name="文本框 51"/>
          <p:cNvSpPr txBox="1"/>
          <p:nvPr/>
        </p:nvSpPr>
        <p:spPr>
          <a:xfrm>
            <a:off x="7191724" y="1839335"/>
            <a:ext cx="750446" cy="484898"/>
          </a:xfrm>
          <a:prstGeom prst="rect">
            <a:avLst/>
          </a:prstGeom>
          <a:noFill/>
        </p:spPr>
        <p:txBody>
          <a:bodyPr wrap="none" lIns="68580" tIns="34290" rIns="68580" bIns="34290" rtlCol="0">
            <a:spAutoFit/>
          </a:bodyPr>
          <a:lstStyle/>
          <a:p>
            <a:r>
              <a:rPr lang="en-US" altLang="zh-CN" sz="2700" dirty="0">
                <a:solidFill>
                  <a:schemeClr val="accent1"/>
                </a:solidFill>
                <a:cs typeface="+mn-ea"/>
                <a:sym typeface="+mn-lt"/>
              </a:rPr>
              <a:t>85%</a:t>
            </a:r>
            <a:endParaRPr lang="zh-CN" altLang="en-US" sz="2700" dirty="0">
              <a:solidFill>
                <a:schemeClr val="accent1"/>
              </a:solidFill>
              <a:cs typeface="+mn-ea"/>
              <a:sym typeface="+mn-lt"/>
            </a:endParaRPr>
          </a:p>
        </p:txBody>
      </p:sp>
      <p:sp>
        <p:nvSpPr>
          <p:cNvPr id="55" name="矩形 54"/>
          <p:cNvSpPr/>
          <p:nvPr/>
        </p:nvSpPr>
        <p:spPr>
          <a:xfrm>
            <a:off x="7011604" y="3227891"/>
            <a:ext cx="754053" cy="253916"/>
          </a:xfrm>
          <a:prstGeom prst="rect">
            <a:avLst/>
          </a:prstGeom>
        </p:spPr>
        <p:txBody>
          <a:bodyPr wrap="non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sp>
        <p:nvSpPr>
          <p:cNvPr id="56" name="矩形 55"/>
          <p:cNvSpPr/>
          <p:nvPr/>
        </p:nvSpPr>
        <p:spPr>
          <a:xfrm>
            <a:off x="6755481" y="3635678"/>
            <a:ext cx="1740955" cy="346249"/>
          </a:xfrm>
          <a:prstGeom prst="rect">
            <a:avLst/>
          </a:prstGeom>
        </p:spPr>
        <p:txBody>
          <a:bodyPr wrap="square" lIns="68580" tIns="34290" rIns="68580" bIns="34290">
            <a:spAutoFit/>
          </a:bodyPr>
          <a:lstStyle/>
          <a:p>
            <a:pPr lvl="0"/>
            <a:r>
              <a:rPr lang="zh-CN" altLang="en-US" sz="900" dirty="0">
                <a:solidFill>
                  <a:schemeClr val="bg1"/>
                </a:solidFill>
                <a:latin typeface="微软雅黑" pitchFamily="34" charset="-122"/>
                <a:ea typeface="微软雅黑" pitchFamily="34" charset="-122"/>
                <a:cs typeface="华文黑体" pitchFamily="2" charset="-122"/>
              </a:rPr>
              <a:t>单击添加文本单击添加文本单击添加文本单击添加文本</a:t>
            </a:r>
          </a:p>
        </p:txBody>
      </p:sp>
      <p:sp>
        <p:nvSpPr>
          <p:cNvPr id="59" name="矩形 58"/>
          <p:cNvSpPr/>
          <p:nvPr/>
        </p:nvSpPr>
        <p:spPr>
          <a:xfrm>
            <a:off x="4992595" y="3227891"/>
            <a:ext cx="754053" cy="253916"/>
          </a:xfrm>
          <a:prstGeom prst="rect">
            <a:avLst/>
          </a:prstGeom>
        </p:spPr>
        <p:txBody>
          <a:bodyPr wrap="non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sp>
        <p:nvSpPr>
          <p:cNvPr id="60" name="矩形 59"/>
          <p:cNvSpPr/>
          <p:nvPr/>
        </p:nvSpPr>
        <p:spPr>
          <a:xfrm>
            <a:off x="4700467" y="3635678"/>
            <a:ext cx="1779745" cy="346249"/>
          </a:xfrm>
          <a:prstGeom prst="rect">
            <a:avLst/>
          </a:prstGeom>
        </p:spPr>
        <p:txBody>
          <a:bodyPr wrap="square" lIns="68580" tIns="34290" rIns="68580" bIns="34290">
            <a:spAutoFit/>
          </a:bodyPr>
          <a:lstStyle/>
          <a:p>
            <a:pPr lvl="0"/>
            <a:r>
              <a:rPr lang="zh-CN" altLang="en-US" sz="900" dirty="0">
                <a:solidFill>
                  <a:schemeClr val="bg1"/>
                </a:solidFill>
                <a:latin typeface="微软雅黑" pitchFamily="34" charset="-122"/>
                <a:ea typeface="微软雅黑" pitchFamily="34" charset="-122"/>
                <a:cs typeface="华文黑体" pitchFamily="2" charset="-122"/>
              </a:rPr>
              <a:t>单击添加文本单击添加文本单击添加文本单击添加文本</a:t>
            </a:r>
          </a:p>
        </p:txBody>
      </p:sp>
      <p:sp>
        <p:nvSpPr>
          <p:cNvPr id="62" name="矩形 61"/>
          <p:cNvSpPr/>
          <p:nvPr/>
        </p:nvSpPr>
        <p:spPr>
          <a:xfrm>
            <a:off x="2973585" y="3227891"/>
            <a:ext cx="754053" cy="253916"/>
          </a:xfrm>
          <a:prstGeom prst="rect">
            <a:avLst/>
          </a:prstGeom>
        </p:spPr>
        <p:txBody>
          <a:bodyPr wrap="non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sp>
        <p:nvSpPr>
          <p:cNvPr id="63" name="矩形 62"/>
          <p:cNvSpPr/>
          <p:nvPr/>
        </p:nvSpPr>
        <p:spPr>
          <a:xfrm>
            <a:off x="2807804" y="3616660"/>
            <a:ext cx="1728192" cy="346249"/>
          </a:xfrm>
          <a:prstGeom prst="rect">
            <a:avLst/>
          </a:prstGeom>
        </p:spPr>
        <p:txBody>
          <a:bodyPr wrap="square" lIns="68580" tIns="34290" rIns="68580" bIns="34290">
            <a:spAutoFit/>
          </a:bodyPr>
          <a:lstStyle/>
          <a:p>
            <a:pPr lvl="0"/>
            <a:r>
              <a:rPr lang="zh-CN" altLang="en-US" sz="900" dirty="0">
                <a:solidFill>
                  <a:schemeClr val="bg1"/>
                </a:solidFill>
                <a:latin typeface="微软雅黑" pitchFamily="34" charset="-122"/>
                <a:ea typeface="微软雅黑" pitchFamily="34" charset="-122"/>
                <a:cs typeface="华文黑体" pitchFamily="2" charset="-122"/>
              </a:rPr>
              <a:t>单击添加文本单击添加文本单击添加文本单击添加文本</a:t>
            </a:r>
          </a:p>
        </p:txBody>
      </p:sp>
      <p:sp>
        <p:nvSpPr>
          <p:cNvPr id="65" name="矩形 64"/>
          <p:cNvSpPr/>
          <p:nvPr/>
        </p:nvSpPr>
        <p:spPr>
          <a:xfrm>
            <a:off x="954575" y="3227891"/>
            <a:ext cx="754053" cy="253916"/>
          </a:xfrm>
          <a:prstGeom prst="rect">
            <a:avLst/>
          </a:prstGeom>
        </p:spPr>
        <p:txBody>
          <a:bodyPr wrap="non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添加标题</a:t>
            </a:r>
          </a:p>
        </p:txBody>
      </p:sp>
      <p:sp>
        <p:nvSpPr>
          <p:cNvPr id="66" name="矩形 65"/>
          <p:cNvSpPr/>
          <p:nvPr/>
        </p:nvSpPr>
        <p:spPr>
          <a:xfrm>
            <a:off x="626444" y="3635678"/>
            <a:ext cx="1749312" cy="346249"/>
          </a:xfrm>
          <a:prstGeom prst="rect">
            <a:avLst/>
          </a:prstGeom>
        </p:spPr>
        <p:txBody>
          <a:bodyPr wrap="square" lIns="68580" tIns="34290" rIns="68580" bIns="34290">
            <a:spAutoFit/>
          </a:bodyPr>
          <a:lstStyle/>
          <a:p>
            <a:pPr lvl="0"/>
            <a:r>
              <a:rPr lang="zh-CN" altLang="en-US" sz="900" dirty="0">
                <a:solidFill>
                  <a:schemeClr val="bg1"/>
                </a:solidFill>
                <a:latin typeface="微软雅黑" pitchFamily="34" charset="-122"/>
                <a:ea typeface="微软雅黑" pitchFamily="34" charset="-122"/>
                <a:cs typeface="华文黑体" pitchFamily="2" charset="-122"/>
              </a:rPr>
              <a:t>单击添加文本单击添加文本单击添加文本单击添加文本</a:t>
            </a:r>
          </a:p>
        </p:txBody>
      </p:sp>
    </p:spTree>
    <p:extLst>
      <p:ext uri="{BB962C8B-B14F-4D97-AF65-F5344CB8AC3E}">
        <p14:creationId xmlns:p14="http://schemas.microsoft.com/office/powerpoint/2010/main" val="323458058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3"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wheel(3)">
                                      <p:cBhvr>
                                        <p:cTn id="7" dur="500"/>
                                        <p:tgtEl>
                                          <p:spTgt spid="11"/>
                                        </p:tgtEl>
                                      </p:cBhvr>
                                    </p:animEffect>
                                  </p:childTnLst>
                                </p:cTn>
                              </p:par>
                              <p:par>
                                <p:cTn id="8" presetID="21" presetClass="entr" presetSubtype="3" fill="hold" nodeType="withEffect">
                                  <p:stCondLst>
                                    <p:cond delay="1200"/>
                                  </p:stCondLst>
                                  <p:childTnLst>
                                    <p:set>
                                      <p:cBhvr>
                                        <p:cTn id="9" dur="1" fill="hold">
                                          <p:stCondLst>
                                            <p:cond delay="0"/>
                                          </p:stCondLst>
                                        </p:cTn>
                                        <p:tgtEl>
                                          <p:spTgt spid="12"/>
                                        </p:tgtEl>
                                        <p:attrNameLst>
                                          <p:attrName>style.visibility</p:attrName>
                                        </p:attrNameLst>
                                      </p:cBhvr>
                                      <p:to>
                                        <p:strVal val="visible"/>
                                      </p:to>
                                    </p:set>
                                    <p:animEffect transition="in" filter="wheel(3)">
                                      <p:cBhvr>
                                        <p:cTn id="10" dur="500"/>
                                        <p:tgtEl>
                                          <p:spTgt spid="12"/>
                                        </p:tgtEl>
                                      </p:cBhvr>
                                    </p:animEffect>
                                  </p:childTnLst>
                                </p:cTn>
                              </p:par>
                              <p:par>
                                <p:cTn id="11" presetID="21" presetClass="entr" presetSubtype="3" fill="hold" nodeType="withEffect">
                                  <p:stCondLst>
                                    <p:cond delay="1400"/>
                                  </p:stCondLst>
                                  <p:childTnLst>
                                    <p:set>
                                      <p:cBhvr>
                                        <p:cTn id="12" dur="1" fill="hold">
                                          <p:stCondLst>
                                            <p:cond delay="0"/>
                                          </p:stCondLst>
                                        </p:cTn>
                                        <p:tgtEl>
                                          <p:spTgt spid="13"/>
                                        </p:tgtEl>
                                        <p:attrNameLst>
                                          <p:attrName>style.visibility</p:attrName>
                                        </p:attrNameLst>
                                      </p:cBhvr>
                                      <p:to>
                                        <p:strVal val="visible"/>
                                      </p:to>
                                    </p:set>
                                    <p:animEffect transition="in" filter="wheel(3)">
                                      <p:cBhvr>
                                        <p:cTn id="13" dur="500"/>
                                        <p:tgtEl>
                                          <p:spTgt spid="13"/>
                                        </p:tgtEl>
                                      </p:cBhvr>
                                    </p:animEffect>
                                  </p:childTnLst>
                                </p:cTn>
                              </p:par>
                              <p:par>
                                <p:cTn id="14" presetID="21" presetClass="entr" presetSubtype="3" fill="hold" nodeType="withEffect">
                                  <p:stCondLst>
                                    <p:cond delay="1600"/>
                                  </p:stCondLst>
                                  <p:childTnLst>
                                    <p:set>
                                      <p:cBhvr>
                                        <p:cTn id="15" dur="1" fill="hold">
                                          <p:stCondLst>
                                            <p:cond delay="0"/>
                                          </p:stCondLst>
                                        </p:cTn>
                                        <p:tgtEl>
                                          <p:spTgt spid="14"/>
                                        </p:tgtEl>
                                        <p:attrNameLst>
                                          <p:attrName>style.visibility</p:attrName>
                                        </p:attrNameLst>
                                      </p:cBhvr>
                                      <p:to>
                                        <p:strVal val="visible"/>
                                      </p:to>
                                    </p:set>
                                    <p:animEffect transition="in" filter="wheel(3)">
                                      <p:cBhvr>
                                        <p:cTn id="16" dur="500"/>
                                        <p:tgtEl>
                                          <p:spTgt spid="14"/>
                                        </p:tgtEl>
                                      </p:cBhvr>
                                    </p:animEffect>
                                  </p:childTnLst>
                                </p:cTn>
                              </p:par>
                              <p:par>
                                <p:cTn id="17" presetID="53" presetClass="entr" presetSubtype="16" fill="hold" grpId="0" nodeType="withEffect">
                                  <p:stCondLst>
                                    <p:cond delay="130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ppt_w</p:attrName>
                                        </p:attrNameLst>
                                      </p:cBhvr>
                                      <p:tavLst>
                                        <p:tav tm="0">
                                          <p:val>
                                            <p:fltVal val="0"/>
                                          </p:val>
                                        </p:tav>
                                        <p:tav tm="100000">
                                          <p:val>
                                            <p:strVal val="#ppt_w"/>
                                          </p:val>
                                        </p:tav>
                                      </p:tavLst>
                                    </p:anim>
                                    <p:anim calcmode="lin" valueType="num">
                                      <p:cBhvr>
                                        <p:cTn id="20" dur="500" fill="hold"/>
                                        <p:tgtEl>
                                          <p:spTgt spid="49"/>
                                        </p:tgtEl>
                                        <p:attrNameLst>
                                          <p:attrName>ppt_h</p:attrName>
                                        </p:attrNameLst>
                                      </p:cBhvr>
                                      <p:tavLst>
                                        <p:tav tm="0">
                                          <p:val>
                                            <p:fltVal val="0"/>
                                          </p:val>
                                        </p:tav>
                                        <p:tav tm="100000">
                                          <p:val>
                                            <p:strVal val="#ppt_h"/>
                                          </p:val>
                                        </p:tav>
                                      </p:tavLst>
                                    </p:anim>
                                    <p:animEffect transition="in" filter="fade">
                                      <p:cBhvr>
                                        <p:cTn id="21" dur="500"/>
                                        <p:tgtEl>
                                          <p:spTgt spid="49"/>
                                        </p:tgtEl>
                                      </p:cBhvr>
                                    </p:animEffect>
                                  </p:childTnLst>
                                </p:cTn>
                              </p:par>
                              <p:par>
                                <p:cTn id="22" presetID="53" presetClass="entr" presetSubtype="16" fill="hold" grpId="0" nodeType="withEffect">
                                  <p:stCondLst>
                                    <p:cond delay="1500"/>
                                  </p:stCondLst>
                                  <p:childTnLst>
                                    <p:set>
                                      <p:cBhvr>
                                        <p:cTn id="23" dur="1" fill="hold">
                                          <p:stCondLst>
                                            <p:cond delay="0"/>
                                          </p:stCondLst>
                                        </p:cTn>
                                        <p:tgtEl>
                                          <p:spTgt spid="50"/>
                                        </p:tgtEl>
                                        <p:attrNameLst>
                                          <p:attrName>style.visibility</p:attrName>
                                        </p:attrNameLst>
                                      </p:cBhvr>
                                      <p:to>
                                        <p:strVal val="visible"/>
                                      </p:to>
                                    </p:set>
                                    <p:anim calcmode="lin" valueType="num">
                                      <p:cBhvr>
                                        <p:cTn id="24" dur="500" fill="hold"/>
                                        <p:tgtEl>
                                          <p:spTgt spid="50"/>
                                        </p:tgtEl>
                                        <p:attrNameLst>
                                          <p:attrName>ppt_w</p:attrName>
                                        </p:attrNameLst>
                                      </p:cBhvr>
                                      <p:tavLst>
                                        <p:tav tm="0">
                                          <p:val>
                                            <p:fltVal val="0"/>
                                          </p:val>
                                        </p:tav>
                                        <p:tav tm="100000">
                                          <p:val>
                                            <p:strVal val="#ppt_w"/>
                                          </p:val>
                                        </p:tav>
                                      </p:tavLst>
                                    </p:anim>
                                    <p:anim calcmode="lin" valueType="num">
                                      <p:cBhvr>
                                        <p:cTn id="25" dur="500" fill="hold"/>
                                        <p:tgtEl>
                                          <p:spTgt spid="50"/>
                                        </p:tgtEl>
                                        <p:attrNameLst>
                                          <p:attrName>ppt_h</p:attrName>
                                        </p:attrNameLst>
                                      </p:cBhvr>
                                      <p:tavLst>
                                        <p:tav tm="0">
                                          <p:val>
                                            <p:fltVal val="0"/>
                                          </p:val>
                                        </p:tav>
                                        <p:tav tm="100000">
                                          <p:val>
                                            <p:strVal val="#ppt_h"/>
                                          </p:val>
                                        </p:tav>
                                      </p:tavLst>
                                    </p:anim>
                                    <p:animEffect transition="in" filter="fade">
                                      <p:cBhvr>
                                        <p:cTn id="26" dur="500"/>
                                        <p:tgtEl>
                                          <p:spTgt spid="50"/>
                                        </p:tgtEl>
                                      </p:cBhvr>
                                    </p:animEffect>
                                  </p:childTnLst>
                                </p:cTn>
                              </p:par>
                              <p:par>
                                <p:cTn id="27" presetID="53" presetClass="entr" presetSubtype="16" fill="hold" grpId="0" nodeType="withEffect">
                                  <p:stCondLst>
                                    <p:cond delay="1700"/>
                                  </p:stCondLst>
                                  <p:childTnLst>
                                    <p:set>
                                      <p:cBhvr>
                                        <p:cTn id="28" dur="1" fill="hold">
                                          <p:stCondLst>
                                            <p:cond delay="0"/>
                                          </p:stCondLst>
                                        </p:cTn>
                                        <p:tgtEl>
                                          <p:spTgt spid="51"/>
                                        </p:tgtEl>
                                        <p:attrNameLst>
                                          <p:attrName>style.visibility</p:attrName>
                                        </p:attrNameLst>
                                      </p:cBhvr>
                                      <p:to>
                                        <p:strVal val="visible"/>
                                      </p:to>
                                    </p:set>
                                    <p:anim calcmode="lin" valueType="num">
                                      <p:cBhvr>
                                        <p:cTn id="29" dur="500" fill="hold"/>
                                        <p:tgtEl>
                                          <p:spTgt spid="51"/>
                                        </p:tgtEl>
                                        <p:attrNameLst>
                                          <p:attrName>ppt_w</p:attrName>
                                        </p:attrNameLst>
                                      </p:cBhvr>
                                      <p:tavLst>
                                        <p:tav tm="0">
                                          <p:val>
                                            <p:fltVal val="0"/>
                                          </p:val>
                                        </p:tav>
                                        <p:tav tm="100000">
                                          <p:val>
                                            <p:strVal val="#ppt_w"/>
                                          </p:val>
                                        </p:tav>
                                      </p:tavLst>
                                    </p:anim>
                                    <p:anim calcmode="lin" valueType="num">
                                      <p:cBhvr>
                                        <p:cTn id="30" dur="500" fill="hold"/>
                                        <p:tgtEl>
                                          <p:spTgt spid="51"/>
                                        </p:tgtEl>
                                        <p:attrNameLst>
                                          <p:attrName>ppt_h</p:attrName>
                                        </p:attrNameLst>
                                      </p:cBhvr>
                                      <p:tavLst>
                                        <p:tav tm="0">
                                          <p:val>
                                            <p:fltVal val="0"/>
                                          </p:val>
                                        </p:tav>
                                        <p:tav tm="100000">
                                          <p:val>
                                            <p:strVal val="#ppt_h"/>
                                          </p:val>
                                        </p:tav>
                                      </p:tavLst>
                                    </p:anim>
                                    <p:animEffect transition="in" filter="fade">
                                      <p:cBhvr>
                                        <p:cTn id="31" dur="500"/>
                                        <p:tgtEl>
                                          <p:spTgt spid="51"/>
                                        </p:tgtEl>
                                      </p:cBhvr>
                                    </p:animEffect>
                                  </p:childTnLst>
                                </p:cTn>
                              </p:par>
                              <p:par>
                                <p:cTn id="32" presetID="53" presetClass="entr" presetSubtype="16" fill="hold" grpId="0" nodeType="withEffect">
                                  <p:stCondLst>
                                    <p:cond delay="1900"/>
                                  </p:stCondLst>
                                  <p:childTnLst>
                                    <p:set>
                                      <p:cBhvr>
                                        <p:cTn id="33" dur="1" fill="hold">
                                          <p:stCondLst>
                                            <p:cond delay="0"/>
                                          </p:stCondLst>
                                        </p:cTn>
                                        <p:tgtEl>
                                          <p:spTgt spid="52"/>
                                        </p:tgtEl>
                                        <p:attrNameLst>
                                          <p:attrName>style.visibility</p:attrName>
                                        </p:attrNameLst>
                                      </p:cBhvr>
                                      <p:to>
                                        <p:strVal val="visible"/>
                                      </p:to>
                                    </p:set>
                                    <p:anim calcmode="lin" valueType="num">
                                      <p:cBhvr>
                                        <p:cTn id="34" dur="500" fill="hold"/>
                                        <p:tgtEl>
                                          <p:spTgt spid="52"/>
                                        </p:tgtEl>
                                        <p:attrNameLst>
                                          <p:attrName>ppt_w</p:attrName>
                                        </p:attrNameLst>
                                      </p:cBhvr>
                                      <p:tavLst>
                                        <p:tav tm="0">
                                          <p:val>
                                            <p:fltVal val="0"/>
                                          </p:val>
                                        </p:tav>
                                        <p:tav tm="100000">
                                          <p:val>
                                            <p:strVal val="#ppt_w"/>
                                          </p:val>
                                        </p:tav>
                                      </p:tavLst>
                                    </p:anim>
                                    <p:anim calcmode="lin" valueType="num">
                                      <p:cBhvr>
                                        <p:cTn id="35" dur="500" fill="hold"/>
                                        <p:tgtEl>
                                          <p:spTgt spid="52"/>
                                        </p:tgtEl>
                                        <p:attrNameLst>
                                          <p:attrName>ppt_h</p:attrName>
                                        </p:attrNameLst>
                                      </p:cBhvr>
                                      <p:tavLst>
                                        <p:tav tm="0">
                                          <p:val>
                                            <p:fltVal val="0"/>
                                          </p:val>
                                        </p:tav>
                                        <p:tav tm="100000">
                                          <p:val>
                                            <p:strVal val="#ppt_h"/>
                                          </p:val>
                                        </p:tav>
                                      </p:tavLst>
                                    </p:anim>
                                    <p:animEffect transition="in" filter="fade">
                                      <p:cBhvr>
                                        <p:cTn id="36" dur="500"/>
                                        <p:tgtEl>
                                          <p:spTgt spid="52"/>
                                        </p:tgtEl>
                                      </p:cBhvr>
                                    </p:animEffect>
                                  </p:childTnLst>
                                </p:cTn>
                              </p:par>
                              <p:par>
                                <p:cTn id="37" presetID="53" presetClass="entr" presetSubtype="16" fill="hold" grpId="0" nodeType="withEffect">
                                  <p:stCondLst>
                                    <p:cond delay="2200"/>
                                  </p:stCondLst>
                                  <p:iterate type="lt">
                                    <p:tmPct val="3000"/>
                                  </p:iterate>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par>
                                <p:cTn id="42" presetID="53" presetClass="entr" presetSubtype="16" fill="hold" grpId="0" nodeType="withEffect">
                                  <p:stCondLst>
                                    <p:cond delay="2300"/>
                                  </p:stCondLst>
                                  <p:iterate type="lt">
                                    <p:tmPct val="3000"/>
                                  </p:iterate>
                                  <p:childTnLst>
                                    <p:set>
                                      <p:cBhvr>
                                        <p:cTn id="43" dur="1" fill="hold">
                                          <p:stCondLst>
                                            <p:cond delay="0"/>
                                          </p:stCondLst>
                                        </p:cTn>
                                        <p:tgtEl>
                                          <p:spTgt spid="66"/>
                                        </p:tgtEl>
                                        <p:attrNameLst>
                                          <p:attrName>style.visibility</p:attrName>
                                        </p:attrNameLst>
                                      </p:cBhvr>
                                      <p:to>
                                        <p:strVal val="visible"/>
                                      </p:to>
                                    </p:set>
                                    <p:anim calcmode="lin" valueType="num">
                                      <p:cBhvr>
                                        <p:cTn id="44" dur="500" fill="hold"/>
                                        <p:tgtEl>
                                          <p:spTgt spid="66"/>
                                        </p:tgtEl>
                                        <p:attrNameLst>
                                          <p:attrName>ppt_w</p:attrName>
                                        </p:attrNameLst>
                                      </p:cBhvr>
                                      <p:tavLst>
                                        <p:tav tm="0">
                                          <p:val>
                                            <p:fltVal val="0"/>
                                          </p:val>
                                        </p:tav>
                                        <p:tav tm="100000">
                                          <p:val>
                                            <p:strVal val="#ppt_w"/>
                                          </p:val>
                                        </p:tav>
                                      </p:tavLst>
                                    </p:anim>
                                    <p:anim calcmode="lin" valueType="num">
                                      <p:cBhvr>
                                        <p:cTn id="45" dur="500" fill="hold"/>
                                        <p:tgtEl>
                                          <p:spTgt spid="66"/>
                                        </p:tgtEl>
                                        <p:attrNameLst>
                                          <p:attrName>ppt_h</p:attrName>
                                        </p:attrNameLst>
                                      </p:cBhvr>
                                      <p:tavLst>
                                        <p:tav tm="0">
                                          <p:val>
                                            <p:fltVal val="0"/>
                                          </p:val>
                                        </p:tav>
                                        <p:tav tm="100000">
                                          <p:val>
                                            <p:strVal val="#ppt_h"/>
                                          </p:val>
                                        </p:tav>
                                      </p:tavLst>
                                    </p:anim>
                                    <p:animEffect transition="in" filter="fade">
                                      <p:cBhvr>
                                        <p:cTn id="46" dur="500"/>
                                        <p:tgtEl>
                                          <p:spTgt spid="66"/>
                                        </p:tgtEl>
                                      </p:cBhvr>
                                    </p:animEffect>
                                  </p:childTnLst>
                                </p:cTn>
                              </p:par>
                              <p:par>
                                <p:cTn id="47" presetID="53" presetClass="entr" presetSubtype="16" fill="hold" grpId="0" nodeType="withEffect">
                                  <p:stCondLst>
                                    <p:cond delay="2500"/>
                                  </p:stCondLst>
                                  <p:iterate type="lt">
                                    <p:tmPct val="3000"/>
                                  </p:iterate>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par>
                                <p:cTn id="52" presetID="53" presetClass="entr" presetSubtype="16" fill="hold" grpId="0" nodeType="withEffect">
                                  <p:stCondLst>
                                    <p:cond delay="2600"/>
                                  </p:stCondLst>
                                  <p:iterate type="lt">
                                    <p:tmPct val="3000"/>
                                  </p:iterate>
                                  <p:childTnLst>
                                    <p:set>
                                      <p:cBhvr>
                                        <p:cTn id="53" dur="1" fill="hold">
                                          <p:stCondLst>
                                            <p:cond delay="0"/>
                                          </p:stCondLst>
                                        </p:cTn>
                                        <p:tgtEl>
                                          <p:spTgt spid="63"/>
                                        </p:tgtEl>
                                        <p:attrNameLst>
                                          <p:attrName>style.visibility</p:attrName>
                                        </p:attrNameLst>
                                      </p:cBhvr>
                                      <p:to>
                                        <p:strVal val="visible"/>
                                      </p:to>
                                    </p:set>
                                    <p:anim calcmode="lin" valueType="num">
                                      <p:cBhvr>
                                        <p:cTn id="54" dur="500" fill="hold"/>
                                        <p:tgtEl>
                                          <p:spTgt spid="63"/>
                                        </p:tgtEl>
                                        <p:attrNameLst>
                                          <p:attrName>ppt_w</p:attrName>
                                        </p:attrNameLst>
                                      </p:cBhvr>
                                      <p:tavLst>
                                        <p:tav tm="0">
                                          <p:val>
                                            <p:fltVal val="0"/>
                                          </p:val>
                                        </p:tav>
                                        <p:tav tm="100000">
                                          <p:val>
                                            <p:strVal val="#ppt_w"/>
                                          </p:val>
                                        </p:tav>
                                      </p:tavLst>
                                    </p:anim>
                                    <p:anim calcmode="lin" valueType="num">
                                      <p:cBhvr>
                                        <p:cTn id="55" dur="500" fill="hold"/>
                                        <p:tgtEl>
                                          <p:spTgt spid="63"/>
                                        </p:tgtEl>
                                        <p:attrNameLst>
                                          <p:attrName>ppt_h</p:attrName>
                                        </p:attrNameLst>
                                      </p:cBhvr>
                                      <p:tavLst>
                                        <p:tav tm="0">
                                          <p:val>
                                            <p:fltVal val="0"/>
                                          </p:val>
                                        </p:tav>
                                        <p:tav tm="100000">
                                          <p:val>
                                            <p:strVal val="#ppt_h"/>
                                          </p:val>
                                        </p:tav>
                                      </p:tavLst>
                                    </p:anim>
                                    <p:animEffect transition="in" filter="fade">
                                      <p:cBhvr>
                                        <p:cTn id="56" dur="500"/>
                                        <p:tgtEl>
                                          <p:spTgt spid="63"/>
                                        </p:tgtEl>
                                      </p:cBhvr>
                                    </p:animEffect>
                                  </p:childTnLst>
                                </p:cTn>
                              </p:par>
                              <p:par>
                                <p:cTn id="57" presetID="53" presetClass="entr" presetSubtype="16" fill="hold" grpId="0" nodeType="withEffect">
                                  <p:stCondLst>
                                    <p:cond delay="2800"/>
                                  </p:stCondLst>
                                  <p:iterate type="lt">
                                    <p:tmPct val="3000"/>
                                  </p:iterate>
                                  <p:childTnLst>
                                    <p:set>
                                      <p:cBhvr>
                                        <p:cTn id="58" dur="1" fill="hold">
                                          <p:stCondLst>
                                            <p:cond delay="0"/>
                                          </p:stCondLst>
                                        </p:cTn>
                                        <p:tgtEl>
                                          <p:spTgt spid="59"/>
                                        </p:tgtEl>
                                        <p:attrNameLst>
                                          <p:attrName>style.visibility</p:attrName>
                                        </p:attrNameLst>
                                      </p:cBhvr>
                                      <p:to>
                                        <p:strVal val="visible"/>
                                      </p:to>
                                    </p:set>
                                    <p:anim calcmode="lin" valueType="num">
                                      <p:cBhvr>
                                        <p:cTn id="59" dur="500" fill="hold"/>
                                        <p:tgtEl>
                                          <p:spTgt spid="59"/>
                                        </p:tgtEl>
                                        <p:attrNameLst>
                                          <p:attrName>ppt_w</p:attrName>
                                        </p:attrNameLst>
                                      </p:cBhvr>
                                      <p:tavLst>
                                        <p:tav tm="0">
                                          <p:val>
                                            <p:fltVal val="0"/>
                                          </p:val>
                                        </p:tav>
                                        <p:tav tm="100000">
                                          <p:val>
                                            <p:strVal val="#ppt_w"/>
                                          </p:val>
                                        </p:tav>
                                      </p:tavLst>
                                    </p:anim>
                                    <p:anim calcmode="lin" valueType="num">
                                      <p:cBhvr>
                                        <p:cTn id="60" dur="500" fill="hold"/>
                                        <p:tgtEl>
                                          <p:spTgt spid="59"/>
                                        </p:tgtEl>
                                        <p:attrNameLst>
                                          <p:attrName>ppt_h</p:attrName>
                                        </p:attrNameLst>
                                      </p:cBhvr>
                                      <p:tavLst>
                                        <p:tav tm="0">
                                          <p:val>
                                            <p:fltVal val="0"/>
                                          </p:val>
                                        </p:tav>
                                        <p:tav tm="100000">
                                          <p:val>
                                            <p:strVal val="#ppt_h"/>
                                          </p:val>
                                        </p:tav>
                                      </p:tavLst>
                                    </p:anim>
                                    <p:animEffect transition="in" filter="fade">
                                      <p:cBhvr>
                                        <p:cTn id="61" dur="500"/>
                                        <p:tgtEl>
                                          <p:spTgt spid="59"/>
                                        </p:tgtEl>
                                      </p:cBhvr>
                                    </p:animEffect>
                                  </p:childTnLst>
                                </p:cTn>
                              </p:par>
                              <p:par>
                                <p:cTn id="62" presetID="53" presetClass="entr" presetSubtype="16" fill="hold" grpId="0" nodeType="withEffect">
                                  <p:stCondLst>
                                    <p:cond delay="2900"/>
                                  </p:stCondLst>
                                  <p:iterate type="lt">
                                    <p:tmPct val="3000"/>
                                  </p:iterate>
                                  <p:childTnLst>
                                    <p:set>
                                      <p:cBhvr>
                                        <p:cTn id="63" dur="1" fill="hold">
                                          <p:stCondLst>
                                            <p:cond delay="0"/>
                                          </p:stCondLst>
                                        </p:cTn>
                                        <p:tgtEl>
                                          <p:spTgt spid="60"/>
                                        </p:tgtEl>
                                        <p:attrNameLst>
                                          <p:attrName>style.visibility</p:attrName>
                                        </p:attrNameLst>
                                      </p:cBhvr>
                                      <p:to>
                                        <p:strVal val="visible"/>
                                      </p:to>
                                    </p:set>
                                    <p:anim calcmode="lin" valueType="num">
                                      <p:cBhvr>
                                        <p:cTn id="64" dur="500" fill="hold"/>
                                        <p:tgtEl>
                                          <p:spTgt spid="60"/>
                                        </p:tgtEl>
                                        <p:attrNameLst>
                                          <p:attrName>ppt_w</p:attrName>
                                        </p:attrNameLst>
                                      </p:cBhvr>
                                      <p:tavLst>
                                        <p:tav tm="0">
                                          <p:val>
                                            <p:fltVal val="0"/>
                                          </p:val>
                                        </p:tav>
                                        <p:tav tm="100000">
                                          <p:val>
                                            <p:strVal val="#ppt_w"/>
                                          </p:val>
                                        </p:tav>
                                      </p:tavLst>
                                    </p:anim>
                                    <p:anim calcmode="lin" valueType="num">
                                      <p:cBhvr>
                                        <p:cTn id="65" dur="500" fill="hold"/>
                                        <p:tgtEl>
                                          <p:spTgt spid="60"/>
                                        </p:tgtEl>
                                        <p:attrNameLst>
                                          <p:attrName>ppt_h</p:attrName>
                                        </p:attrNameLst>
                                      </p:cBhvr>
                                      <p:tavLst>
                                        <p:tav tm="0">
                                          <p:val>
                                            <p:fltVal val="0"/>
                                          </p:val>
                                        </p:tav>
                                        <p:tav tm="100000">
                                          <p:val>
                                            <p:strVal val="#ppt_h"/>
                                          </p:val>
                                        </p:tav>
                                      </p:tavLst>
                                    </p:anim>
                                    <p:animEffect transition="in" filter="fade">
                                      <p:cBhvr>
                                        <p:cTn id="66" dur="500"/>
                                        <p:tgtEl>
                                          <p:spTgt spid="60"/>
                                        </p:tgtEl>
                                      </p:cBhvr>
                                    </p:animEffect>
                                  </p:childTnLst>
                                </p:cTn>
                              </p:par>
                              <p:par>
                                <p:cTn id="67" presetID="53" presetClass="entr" presetSubtype="16" fill="hold" grpId="0" nodeType="withEffect">
                                  <p:stCondLst>
                                    <p:cond delay="3100"/>
                                  </p:stCondLst>
                                  <p:iterate type="lt">
                                    <p:tmPct val="3000"/>
                                  </p:iterate>
                                  <p:childTnLst>
                                    <p:set>
                                      <p:cBhvr>
                                        <p:cTn id="68" dur="1" fill="hold">
                                          <p:stCondLst>
                                            <p:cond delay="0"/>
                                          </p:stCondLst>
                                        </p:cTn>
                                        <p:tgtEl>
                                          <p:spTgt spid="55"/>
                                        </p:tgtEl>
                                        <p:attrNameLst>
                                          <p:attrName>style.visibility</p:attrName>
                                        </p:attrNameLst>
                                      </p:cBhvr>
                                      <p:to>
                                        <p:strVal val="visible"/>
                                      </p:to>
                                    </p:set>
                                    <p:anim calcmode="lin" valueType="num">
                                      <p:cBhvr>
                                        <p:cTn id="69" dur="500" fill="hold"/>
                                        <p:tgtEl>
                                          <p:spTgt spid="55"/>
                                        </p:tgtEl>
                                        <p:attrNameLst>
                                          <p:attrName>ppt_w</p:attrName>
                                        </p:attrNameLst>
                                      </p:cBhvr>
                                      <p:tavLst>
                                        <p:tav tm="0">
                                          <p:val>
                                            <p:fltVal val="0"/>
                                          </p:val>
                                        </p:tav>
                                        <p:tav tm="100000">
                                          <p:val>
                                            <p:strVal val="#ppt_w"/>
                                          </p:val>
                                        </p:tav>
                                      </p:tavLst>
                                    </p:anim>
                                    <p:anim calcmode="lin" valueType="num">
                                      <p:cBhvr>
                                        <p:cTn id="70" dur="500" fill="hold"/>
                                        <p:tgtEl>
                                          <p:spTgt spid="55"/>
                                        </p:tgtEl>
                                        <p:attrNameLst>
                                          <p:attrName>ppt_h</p:attrName>
                                        </p:attrNameLst>
                                      </p:cBhvr>
                                      <p:tavLst>
                                        <p:tav tm="0">
                                          <p:val>
                                            <p:fltVal val="0"/>
                                          </p:val>
                                        </p:tav>
                                        <p:tav tm="100000">
                                          <p:val>
                                            <p:strVal val="#ppt_h"/>
                                          </p:val>
                                        </p:tav>
                                      </p:tavLst>
                                    </p:anim>
                                    <p:animEffect transition="in" filter="fade">
                                      <p:cBhvr>
                                        <p:cTn id="71" dur="500"/>
                                        <p:tgtEl>
                                          <p:spTgt spid="55"/>
                                        </p:tgtEl>
                                      </p:cBhvr>
                                    </p:animEffect>
                                  </p:childTnLst>
                                </p:cTn>
                              </p:par>
                              <p:par>
                                <p:cTn id="72" presetID="53" presetClass="entr" presetSubtype="16" fill="hold" grpId="0" nodeType="withEffect">
                                  <p:stCondLst>
                                    <p:cond delay="3200"/>
                                  </p:stCondLst>
                                  <p:iterate type="lt">
                                    <p:tmPct val="3000"/>
                                  </p:iterate>
                                  <p:childTnLst>
                                    <p:set>
                                      <p:cBhvr>
                                        <p:cTn id="73" dur="1" fill="hold">
                                          <p:stCondLst>
                                            <p:cond delay="0"/>
                                          </p:stCondLst>
                                        </p:cTn>
                                        <p:tgtEl>
                                          <p:spTgt spid="56"/>
                                        </p:tgtEl>
                                        <p:attrNameLst>
                                          <p:attrName>style.visibility</p:attrName>
                                        </p:attrNameLst>
                                      </p:cBhvr>
                                      <p:to>
                                        <p:strVal val="visible"/>
                                      </p:to>
                                    </p:set>
                                    <p:anim calcmode="lin" valueType="num">
                                      <p:cBhvr>
                                        <p:cTn id="74" dur="500" fill="hold"/>
                                        <p:tgtEl>
                                          <p:spTgt spid="56"/>
                                        </p:tgtEl>
                                        <p:attrNameLst>
                                          <p:attrName>ppt_w</p:attrName>
                                        </p:attrNameLst>
                                      </p:cBhvr>
                                      <p:tavLst>
                                        <p:tav tm="0">
                                          <p:val>
                                            <p:fltVal val="0"/>
                                          </p:val>
                                        </p:tav>
                                        <p:tav tm="100000">
                                          <p:val>
                                            <p:strVal val="#ppt_w"/>
                                          </p:val>
                                        </p:tav>
                                      </p:tavLst>
                                    </p:anim>
                                    <p:anim calcmode="lin" valueType="num">
                                      <p:cBhvr>
                                        <p:cTn id="75" dur="500" fill="hold"/>
                                        <p:tgtEl>
                                          <p:spTgt spid="56"/>
                                        </p:tgtEl>
                                        <p:attrNameLst>
                                          <p:attrName>ppt_h</p:attrName>
                                        </p:attrNameLst>
                                      </p:cBhvr>
                                      <p:tavLst>
                                        <p:tav tm="0">
                                          <p:val>
                                            <p:fltVal val="0"/>
                                          </p:val>
                                        </p:tav>
                                        <p:tav tm="100000">
                                          <p:val>
                                            <p:strVal val="#ppt_h"/>
                                          </p:val>
                                        </p:tav>
                                      </p:tavLst>
                                    </p:anim>
                                    <p:animEffect transition="in" filter="fade">
                                      <p:cBhvr>
                                        <p:cTn id="7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5" grpId="0"/>
      <p:bldP spid="56" grpId="0"/>
      <p:bldP spid="59" grpId="0"/>
      <p:bldP spid="60" grpId="0"/>
      <p:bldP spid="62" grpId="0"/>
      <p:bldP spid="63" grpId="0"/>
      <p:bldP spid="65" grpId="0"/>
      <p:bldP spid="6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1440" y="1473834"/>
            <a:ext cx="2188836" cy="253916"/>
          </a:xfrm>
          <a:prstGeom prst="rect">
            <a:avLst/>
          </a:prstGeom>
        </p:spPr>
        <p:txBody>
          <a:bodyPr wrap="squar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输入您的标题文字</a:t>
            </a:r>
          </a:p>
        </p:txBody>
      </p:sp>
      <p:sp>
        <p:nvSpPr>
          <p:cNvPr id="5" name="Freeform 23"/>
          <p:cNvSpPr>
            <a:spLocks/>
          </p:cNvSpPr>
          <p:nvPr/>
        </p:nvSpPr>
        <p:spPr bwMode="auto">
          <a:xfrm>
            <a:off x="3725069" y="1977638"/>
            <a:ext cx="628854" cy="829328"/>
          </a:xfrm>
          <a:custGeom>
            <a:avLst/>
            <a:gdLst>
              <a:gd name="T0" fmla="*/ 1006 w 2917"/>
              <a:gd name="T1" fmla="*/ 0 h 3850"/>
              <a:gd name="T2" fmla="*/ 797 w 2917"/>
              <a:gd name="T3" fmla="*/ 449 h 3850"/>
              <a:gd name="T4" fmla="*/ 555 w 2917"/>
              <a:gd name="T5" fmla="*/ 1755 h 3850"/>
              <a:gd name="T6" fmla="*/ 555 w 2917"/>
              <a:gd name="T7" fmla="*/ 1882 h 3850"/>
              <a:gd name="T8" fmla="*/ 354 w 2917"/>
              <a:gd name="T9" fmla="*/ 1882 h 3850"/>
              <a:gd name="T10" fmla="*/ 159 w 2917"/>
              <a:gd name="T11" fmla="*/ 2270 h 3850"/>
              <a:gd name="T12" fmla="*/ 1171 w 2917"/>
              <a:gd name="T13" fmla="*/ 3636 h 3850"/>
              <a:gd name="T14" fmla="*/ 1747 w 2917"/>
              <a:gd name="T15" fmla="*/ 3636 h 3850"/>
              <a:gd name="T16" fmla="*/ 2759 w 2917"/>
              <a:gd name="T17" fmla="*/ 2270 h 3850"/>
              <a:gd name="T18" fmla="*/ 2563 w 2917"/>
              <a:gd name="T19" fmla="*/ 1882 h 3850"/>
              <a:gd name="T20" fmla="*/ 2367 w 2917"/>
              <a:gd name="T21" fmla="*/ 1882 h 3850"/>
              <a:gd name="T22" fmla="*/ 2367 w 2917"/>
              <a:gd name="T23" fmla="*/ 1783 h 3850"/>
              <a:gd name="T24" fmla="*/ 2366 w 2917"/>
              <a:gd name="T25" fmla="*/ 1731 h 3850"/>
              <a:gd name="T26" fmla="*/ 2510 w 2917"/>
              <a:gd name="T27" fmla="*/ 1040 h 3850"/>
              <a:gd name="T28" fmla="*/ 2574 w 2917"/>
              <a:gd name="T29" fmla="*/ 905 h 3850"/>
              <a:gd name="T30" fmla="*/ 1006 w 2917"/>
              <a:gd name="T31" fmla="*/ 0 h 3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7" h="3850">
                <a:moveTo>
                  <a:pt x="1006" y="0"/>
                </a:moveTo>
                <a:cubicBezTo>
                  <a:pt x="926" y="144"/>
                  <a:pt x="856" y="294"/>
                  <a:pt x="797" y="449"/>
                </a:cubicBezTo>
                <a:cubicBezTo>
                  <a:pt x="641" y="854"/>
                  <a:pt x="555" y="1295"/>
                  <a:pt x="555" y="1755"/>
                </a:cubicBezTo>
                <a:lnTo>
                  <a:pt x="555" y="1882"/>
                </a:lnTo>
                <a:lnTo>
                  <a:pt x="354" y="1882"/>
                </a:lnTo>
                <a:cubicBezTo>
                  <a:pt x="88" y="1882"/>
                  <a:pt x="0" y="2057"/>
                  <a:pt x="159" y="2270"/>
                </a:cubicBezTo>
                <a:lnTo>
                  <a:pt x="1171" y="3636"/>
                </a:lnTo>
                <a:cubicBezTo>
                  <a:pt x="1329" y="3850"/>
                  <a:pt x="1588" y="3850"/>
                  <a:pt x="1747" y="3636"/>
                </a:cubicBezTo>
                <a:lnTo>
                  <a:pt x="2759" y="2270"/>
                </a:lnTo>
                <a:cubicBezTo>
                  <a:pt x="2917" y="2057"/>
                  <a:pt x="2829" y="1882"/>
                  <a:pt x="2563" y="1882"/>
                </a:cubicBezTo>
                <a:lnTo>
                  <a:pt x="2367" y="1882"/>
                </a:lnTo>
                <a:lnTo>
                  <a:pt x="2367" y="1783"/>
                </a:lnTo>
                <a:cubicBezTo>
                  <a:pt x="2367" y="1764"/>
                  <a:pt x="2366" y="1750"/>
                  <a:pt x="2366" y="1731"/>
                </a:cubicBezTo>
                <a:cubicBezTo>
                  <a:pt x="2369" y="1486"/>
                  <a:pt x="2420" y="1253"/>
                  <a:pt x="2510" y="1040"/>
                </a:cubicBezTo>
                <a:cubicBezTo>
                  <a:pt x="2530" y="994"/>
                  <a:pt x="2551" y="949"/>
                  <a:pt x="2574" y="905"/>
                </a:cubicBezTo>
                <a:lnTo>
                  <a:pt x="1006" y="0"/>
                </a:lnTo>
                <a:close/>
              </a:path>
            </a:pathLst>
          </a:cu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dirty="0"/>
          </a:p>
        </p:txBody>
      </p:sp>
      <p:sp>
        <p:nvSpPr>
          <p:cNvPr id="6" name="Freeform 24"/>
          <p:cNvSpPr>
            <a:spLocks/>
          </p:cNvSpPr>
          <p:nvPr/>
        </p:nvSpPr>
        <p:spPr bwMode="auto">
          <a:xfrm>
            <a:off x="3960066" y="1568616"/>
            <a:ext cx="1044330" cy="571691"/>
          </a:xfrm>
          <a:custGeom>
            <a:avLst/>
            <a:gdLst>
              <a:gd name="T0" fmla="*/ 4839 w 4839"/>
              <a:gd name="T1" fmla="*/ 435 h 2651"/>
              <a:gd name="T2" fmla="*/ 4744 w 4839"/>
              <a:gd name="T3" fmla="*/ 385 h 2651"/>
              <a:gd name="T4" fmla="*/ 3113 w 4839"/>
              <a:gd name="T5" fmla="*/ 0 h 2651"/>
              <a:gd name="T6" fmla="*/ 1637 w 4839"/>
              <a:gd name="T7" fmla="*/ 312 h 2651"/>
              <a:gd name="T8" fmla="*/ 0 w 4839"/>
              <a:gd name="T9" fmla="*/ 1745 h 2651"/>
              <a:gd name="T10" fmla="*/ 1569 w 4839"/>
              <a:gd name="T11" fmla="*/ 2651 h 2651"/>
              <a:gd name="T12" fmla="*/ 2376 w 4839"/>
              <a:gd name="T13" fmla="*/ 1965 h 2651"/>
              <a:gd name="T14" fmla="*/ 2506 w 4839"/>
              <a:gd name="T15" fmla="*/ 1914 h 2651"/>
              <a:gd name="T16" fmla="*/ 3113 w 4839"/>
              <a:gd name="T17" fmla="*/ 1811 h 2651"/>
              <a:gd name="T18" fmla="*/ 3838 w 4839"/>
              <a:gd name="T19" fmla="*/ 1960 h 2651"/>
              <a:gd name="T20" fmla="*/ 3933 w 4839"/>
              <a:gd name="T21" fmla="*/ 2004 h 2651"/>
              <a:gd name="T22" fmla="*/ 4839 w 4839"/>
              <a:gd name="T23" fmla="*/ 435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39" h="2651">
                <a:moveTo>
                  <a:pt x="4839" y="435"/>
                </a:moveTo>
                <a:cubicBezTo>
                  <a:pt x="4808" y="418"/>
                  <a:pt x="4776" y="401"/>
                  <a:pt x="4744" y="385"/>
                </a:cubicBezTo>
                <a:cubicBezTo>
                  <a:pt x="4253" y="139"/>
                  <a:pt x="3699" y="0"/>
                  <a:pt x="3113" y="0"/>
                </a:cubicBezTo>
                <a:cubicBezTo>
                  <a:pt x="2588" y="0"/>
                  <a:pt x="2088" y="112"/>
                  <a:pt x="1637" y="312"/>
                </a:cubicBezTo>
                <a:cubicBezTo>
                  <a:pt x="962" y="612"/>
                  <a:pt x="387" y="1116"/>
                  <a:pt x="0" y="1745"/>
                </a:cubicBezTo>
                <a:lnTo>
                  <a:pt x="1569" y="2651"/>
                </a:lnTo>
                <a:cubicBezTo>
                  <a:pt x="1764" y="2350"/>
                  <a:pt x="2045" y="2110"/>
                  <a:pt x="2376" y="1965"/>
                </a:cubicBezTo>
                <a:cubicBezTo>
                  <a:pt x="2419" y="1946"/>
                  <a:pt x="2462" y="1929"/>
                  <a:pt x="2506" y="1914"/>
                </a:cubicBezTo>
                <a:cubicBezTo>
                  <a:pt x="2696" y="1847"/>
                  <a:pt x="2900" y="1811"/>
                  <a:pt x="3113" y="1811"/>
                </a:cubicBezTo>
                <a:cubicBezTo>
                  <a:pt x="3370" y="1811"/>
                  <a:pt x="3616" y="1864"/>
                  <a:pt x="3838" y="1960"/>
                </a:cubicBezTo>
                <a:cubicBezTo>
                  <a:pt x="3870" y="1974"/>
                  <a:pt x="3902" y="1989"/>
                  <a:pt x="3933" y="2004"/>
                </a:cubicBezTo>
                <a:lnTo>
                  <a:pt x="4839" y="435"/>
                </a:lnTo>
                <a:close/>
              </a:path>
            </a:pathLst>
          </a:cu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dirty="0"/>
          </a:p>
        </p:txBody>
      </p:sp>
      <p:sp>
        <p:nvSpPr>
          <p:cNvPr id="7" name="Freeform 25"/>
          <p:cNvSpPr>
            <a:spLocks/>
          </p:cNvSpPr>
          <p:nvPr/>
        </p:nvSpPr>
        <p:spPr bwMode="auto">
          <a:xfrm>
            <a:off x="4841779" y="1681450"/>
            <a:ext cx="577154" cy="1044652"/>
          </a:xfrm>
          <a:custGeom>
            <a:avLst/>
            <a:gdLst>
              <a:gd name="T0" fmla="*/ 2190 w 2678"/>
              <a:gd name="T1" fmla="*/ 4846 h 4846"/>
              <a:gd name="T2" fmla="*/ 2678 w 2678"/>
              <a:gd name="T3" fmla="*/ 3129 h 4846"/>
              <a:gd name="T4" fmla="*/ 2470 w 2678"/>
              <a:gd name="T5" fmla="*/ 1915 h 4846"/>
              <a:gd name="T6" fmla="*/ 905 w 2678"/>
              <a:gd name="T7" fmla="*/ 0 h 4846"/>
              <a:gd name="T8" fmla="*/ 0 w 2678"/>
              <a:gd name="T9" fmla="*/ 1568 h 4846"/>
              <a:gd name="T10" fmla="*/ 763 w 2678"/>
              <a:gd name="T11" fmla="*/ 2520 h 4846"/>
              <a:gd name="T12" fmla="*/ 779 w 2678"/>
              <a:gd name="T13" fmla="*/ 2566 h 4846"/>
              <a:gd name="T14" fmla="*/ 867 w 2678"/>
              <a:gd name="T15" fmla="*/ 3129 h 4846"/>
              <a:gd name="T16" fmla="*/ 628 w 2678"/>
              <a:gd name="T17" fmla="*/ 3926 h 4846"/>
              <a:gd name="T18" fmla="*/ 619 w 2678"/>
              <a:gd name="T19" fmla="*/ 3939 h 4846"/>
              <a:gd name="T20" fmla="*/ 2190 w 2678"/>
              <a:gd name="T21" fmla="*/ 4846 h 4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8" h="4846">
                <a:moveTo>
                  <a:pt x="2190" y="4846"/>
                </a:moveTo>
                <a:cubicBezTo>
                  <a:pt x="2475" y="4387"/>
                  <a:pt x="2678" y="3830"/>
                  <a:pt x="2678" y="3129"/>
                </a:cubicBezTo>
                <a:cubicBezTo>
                  <a:pt x="2678" y="2704"/>
                  <a:pt x="2604" y="2295"/>
                  <a:pt x="2470" y="1915"/>
                </a:cubicBezTo>
                <a:cubicBezTo>
                  <a:pt x="2185" y="1110"/>
                  <a:pt x="1626" y="434"/>
                  <a:pt x="905" y="0"/>
                </a:cubicBezTo>
                <a:lnTo>
                  <a:pt x="0" y="1568"/>
                </a:lnTo>
                <a:cubicBezTo>
                  <a:pt x="351" y="1788"/>
                  <a:pt x="623" y="2123"/>
                  <a:pt x="763" y="2520"/>
                </a:cubicBezTo>
                <a:cubicBezTo>
                  <a:pt x="769" y="2535"/>
                  <a:pt x="774" y="2551"/>
                  <a:pt x="779" y="2566"/>
                </a:cubicBezTo>
                <a:cubicBezTo>
                  <a:pt x="836" y="2744"/>
                  <a:pt x="867" y="2933"/>
                  <a:pt x="867" y="3129"/>
                </a:cubicBezTo>
                <a:cubicBezTo>
                  <a:pt x="867" y="3440"/>
                  <a:pt x="782" y="3690"/>
                  <a:pt x="628" y="3926"/>
                </a:cubicBezTo>
                <a:cubicBezTo>
                  <a:pt x="626" y="3930"/>
                  <a:pt x="622" y="3935"/>
                  <a:pt x="619" y="3939"/>
                </a:cubicBezTo>
                <a:lnTo>
                  <a:pt x="2190" y="4846"/>
                </a:lnTo>
                <a:close/>
              </a:path>
            </a:pathLst>
          </a:cu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dirty="0"/>
          </a:p>
        </p:txBody>
      </p:sp>
      <p:sp>
        <p:nvSpPr>
          <p:cNvPr id="8" name="Freeform 26"/>
          <p:cNvSpPr>
            <a:spLocks/>
          </p:cNvSpPr>
          <p:nvPr/>
        </p:nvSpPr>
        <p:spPr bwMode="auto">
          <a:xfrm>
            <a:off x="4505262" y="2560612"/>
            <a:ext cx="787712" cy="866939"/>
          </a:xfrm>
          <a:custGeom>
            <a:avLst/>
            <a:gdLst>
              <a:gd name="T0" fmla="*/ 1403 w 3656"/>
              <a:gd name="T1" fmla="*/ 676 h 4019"/>
              <a:gd name="T2" fmla="*/ 744 w 3656"/>
              <a:gd name="T3" fmla="*/ 1318 h 4019"/>
              <a:gd name="T4" fmla="*/ 0 w 3656"/>
              <a:gd name="T5" fmla="*/ 3113 h 4019"/>
              <a:gd name="T6" fmla="*/ 906 w 3656"/>
              <a:gd name="T7" fmla="*/ 4019 h 4019"/>
              <a:gd name="T8" fmla="*/ 1811 w 3656"/>
              <a:gd name="T9" fmla="*/ 3113 h 4019"/>
              <a:gd name="T10" fmla="*/ 2185 w 3656"/>
              <a:gd name="T11" fmla="*/ 2427 h 4019"/>
              <a:gd name="T12" fmla="*/ 2616 w 3656"/>
              <a:gd name="T13" fmla="*/ 2021 h 4019"/>
              <a:gd name="T14" fmla="*/ 3656 w 3656"/>
              <a:gd name="T15" fmla="*/ 911 h 4019"/>
              <a:gd name="T16" fmla="*/ 2078 w 3656"/>
              <a:gd name="T17" fmla="*/ 0 h 4019"/>
              <a:gd name="T18" fmla="*/ 1403 w 3656"/>
              <a:gd name="T19" fmla="*/ 676 h 4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6" h="4019">
                <a:moveTo>
                  <a:pt x="1403" y="676"/>
                </a:moveTo>
                <a:cubicBezTo>
                  <a:pt x="1189" y="869"/>
                  <a:pt x="957" y="1079"/>
                  <a:pt x="744" y="1318"/>
                </a:cubicBezTo>
                <a:cubicBezTo>
                  <a:pt x="336" y="1776"/>
                  <a:pt x="0" y="2343"/>
                  <a:pt x="0" y="3113"/>
                </a:cubicBezTo>
                <a:cubicBezTo>
                  <a:pt x="0" y="3613"/>
                  <a:pt x="405" y="4019"/>
                  <a:pt x="906" y="4019"/>
                </a:cubicBezTo>
                <a:cubicBezTo>
                  <a:pt x="1406" y="4019"/>
                  <a:pt x="1811" y="3613"/>
                  <a:pt x="1811" y="3113"/>
                </a:cubicBezTo>
                <a:cubicBezTo>
                  <a:pt x="1811" y="2884"/>
                  <a:pt x="1928" y="2691"/>
                  <a:pt x="2185" y="2427"/>
                </a:cubicBezTo>
                <a:cubicBezTo>
                  <a:pt x="2300" y="2309"/>
                  <a:pt x="2443" y="2177"/>
                  <a:pt x="2616" y="2021"/>
                </a:cubicBezTo>
                <a:cubicBezTo>
                  <a:pt x="2949" y="1721"/>
                  <a:pt x="3340" y="1367"/>
                  <a:pt x="3656" y="911"/>
                </a:cubicBezTo>
                <a:lnTo>
                  <a:pt x="2078" y="0"/>
                </a:lnTo>
                <a:cubicBezTo>
                  <a:pt x="1907" y="216"/>
                  <a:pt x="1678" y="428"/>
                  <a:pt x="1403" y="676"/>
                </a:cubicBezTo>
                <a:close/>
              </a:path>
            </a:pathLst>
          </a:cu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dirty="0"/>
          </a:p>
        </p:txBody>
      </p:sp>
      <p:sp>
        <p:nvSpPr>
          <p:cNvPr id="9" name="Freeform 28"/>
          <p:cNvSpPr>
            <a:spLocks noEditPoints="1"/>
          </p:cNvSpPr>
          <p:nvPr/>
        </p:nvSpPr>
        <p:spPr bwMode="auto">
          <a:xfrm>
            <a:off x="4563541" y="2169455"/>
            <a:ext cx="211499" cy="449455"/>
          </a:xfrm>
          <a:custGeom>
            <a:avLst/>
            <a:gdLst>
              <a:gd name="T0" fmla="*/ 378 w 977"/>
              <a:gd name="T1" fmla="*/ 550 h 2086"/>
              <a:gd name="T2" fmla="*/ 390 w 977"/>
              <a:gd name="T3" fmla="*/ 531 h 2086"/>
              <a:gd name="T4" fmla="*/ 375 w 977"/>
              <a:gd name="T5" fmla="*/ 506 h 2086"/>
              <a:gd name="T6" fmla="*/ 351 w 977"/>
              <a:gd name="T7" fmla="*/ 506 h 2086"/>
              <a:gd name="T8" fmla="*/ 336 w 977"/>
              <a:gd name="T9" fmla="*/ 531 h 2086"/>
              <a:gd name="T10" fmla="*/ 348 w 977"/>
              <a:gd name="T11" fmla="*/ 550 h 2086"/>
              <a:gd name="T12" fmla="*/ 378 w 977"/>
              <a:gd name="T13" fmla="*/ 550 h 2086"/>
              <a:gd name="T14" fmla="*/ 939 w 977"/>
              <a:gd name="T15" fmla="*/ 151 h 2086"/>
              <a:gd name="T16" fmla="*/ 933 w 977"/>
              <a:gd name="T17" fmla="*/ 148 h 2086"/>
              <a:gd name="T18" fmla="*/ 817 w 977"/>
              <a:gd name="T19" fmla="*/ 175 h 2086"/>
              <a:gd name="T20" fmla="*/ 611 w 977"/>
              <a:gd name="T21" fmla="*/ 485 h 2086"/>
              <a:gd name="T22" fmla="*/ 538 w 977"/>
              <a:gd name="T23" fmla="*/ 519 h 2086"/>
              <a:gd name="T24" fmla="*/ 538 w 977"/>
              <a:gd name="T25" fmla="*/ 519 h 2086"/>
              <a:gd name="T26" fmla="*/ 487 w 977"/>
              <a:gd name="T27" fmla="*/ 520 h 2086"/>
              <a:gd name="T28" fmla="*/ 487 w 977"/>
              <a:gd name="T29" fmla="*/ 520 h 2086"/>
              <a:gd name="T30" fmla="*/ 363 w 977"/>
              <a:gd name="T31" fmla="*/ 735 h 2086"/>
              <a:gd name="T32" fmla="*/ 238 w 977"/>
              <a:gd name="T33" fmla="*/ 518 h 2086"/>
              <a:gd name="T34" fmla="*/ 0 w 977"/>
              <a:gd name="T35" fmla="*/ 741 h 2086"/>
              <a:gd name="T36" fmla="*/ 0 w 977"/>
              <a:gd name="T37" fmla="*/ 1267 h 2086"/>
              <a:gd name="T38" fmla="*/ 80 w 977"/>
              <a:gd name="T39" fmla="*/ 1346 h 2086"/>
              <a:gd name="T40" fmla="*/ 110 w 977"/>
              <a:gd name="T41" fmla="*/ 1346 h 2086"/>
              <a:gd name="T42" fmla="*/ 110 w 977"/>
              <a:gd name="T43" fmla="*/ 801 h 2086"/>
              <a:gd name="T44" fmla="*/ 124 w 977"/>
              <a:gd name="T45" fmla="*/ 787 h 2086"/>
              <a:gd name="T46" fmla="*/ 138 w 977"/>
              <a:gd name="T47" fmla="*/ 801 h 2086"/>
              <a:gd name="T48" fmla="*/ 138 w 977"/>
              <a:gd name="T49" fmla="*/ 2019 h 2086"/>
              <a:gd name="T50" fmla="*/ 232 w 977"/>
              <a:gd name="T51" fmla="*/ 2086 h 2086"/>
              <a:gd name="T52" fmla="*/ 235 w 977"/>
              <a:gd name="T53" fmla="*/ 2086 h 2086"/>
              <a:gd name="T54" fmla="*/ 334 w 977"/>
              <a:gd name="T55" fmla="*/ 2000 h 2086"/>
              <a:gd name="T56" fmla="*/ 334 w 977"/>
              <a:gd name="T57" fmla="*/ 1346 h 2086"/>
              <a:gd name="T58" fmla="*/ 386 w 977"/>
              <a:gd name="T59" fmla="*/ 1346 h 2086"/>
              <a:gd name="T60" fmla="*/ 386 w 977"/>
              <a:gd name="T61" fmla="*/ 2000 h 2086"/>
              <a:gd name="T62" fmla="*/ 486 w 977"/>
              <a:gd name="T63" fmla="*/ 2086 h 2086"/>
              <a:gd name="T64" fmla="*/ 488 w 977"/>
              <a:gd name="T65" fmla="*/ 2086 h 2086"/>
              <a:gd name="T66" fmla="*/ 582 w 977"/>
              <a:gd name="T67" fmla="*/ 2019 h 2086"/>
              <a:gd name="T68" fmla="*/ 582 w 977"/>
              <a:gd name="T69" fmla="*/ 923 h 2086"/>
              <a:gd name="T70" fmla="*/ 588 w 977"/>
              <a:gd name="T71" fmla="*/ 829 h 2086"/>
              <a:gd name="T72" fmla="*/ 635 w 977"/>
              <a:gd name="T73" fmla="*/ 746 h 2086"/>
              <a:gd name="T74" fmla="*/ 946 w 977"/>
              <a:gd name="T75" fmla="*/ 270 h 2086"/>
              <a:gd name="T76" fmla="*/ 939 w 977"/>
              <a:gd name="T77" fmla="*/ 151 h 2086"/>
              <a:gd name="T78" fmla="*/ 362 w 977"/>
              <a:gd name="T79" fmla="*/ 462 h 2086"/>
              <a:gd name="T80" fmla="*/ 593 w 977"/>
              <a:gd name="T81" fmla="*/ 231 h 2086"/>
              <a:gd name="T82" fmla="*/ 362 w 977"/>
              <a:gd name="T83" fmla="*/ 0 h 2086"/>
              <a:gd name="T84" fmla="*/ 131 w 977"/>
              <a:gd name="T85" fmla="*/ 231 h 2086"/>
              <a:gd name="T86" fmla="*/ 362 w 977"/>
              <a:gd name="T87" fmla="*/ 462 h 2086"/>
              <a:gd name="T88" fmla="*/ 363 w 977"/>
              <a:gd name="T89" fmla="*/ 706 h 2086"/>
              <a:gd name="T90" fmla="*/ 405 w 977"/>
              <a:gd name="T91" fmla="*/ 634 h 2086"/>
              <a:gd name="T92" fmla="*/ 386 w 977"/>
              <a:gd name="T93" fmla="*/ 552 h 2086"/>
              <a:gd name="T94" fmla="*/ 385 w 977"/>
              <a:gd name="T95" fmla="*/ 553 h 2086"/>
              <a:gd name="T96" fmla="*/ 363 w 977"/>
              <a:gd name="T97" fmla="*/ 567 h 2086"/>
              <a:gd name="T98" fmla="*/ 341 w 977"/>
              <a:gd name="T99" fmla="*/ 553 h 2086"/>
              <a:gd name="T100" fmla="*/ 340 w 977"/>
              <a:gd name="T101" fmla="*/ 552 h 2086"/>
              <a:gd name="T102" fmla="*/ 321 w 977"/>
              <a:gd name="T103" fmla="*/ 634 h 2086"/>
              <a:gd name="T104" fmla="*/ 363 w 977"/>
              <a:gd name="T105" fmla="*/ 706 h 2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7" h="2086">
                <a:moveTo>
                  <a:pt x="378" y="550"/>
                </a:moveTo>
                <a:lnTo>
                  <a:pt x="390" y="531"/>
                </a:lnTo>
                <a:cubicBezTo>
                  <a:pt x="399" y="517"/>
                  <a:pt x="392" y="506"/>
                  <a:pt x="375" y="506"/>
                </a:cubicBezTo>
                <a:lnTo>
                  <a:pt x="351" y="506"/>
                </a:lnTo>
                <a:cubicBezTo>
                  <a:pt x="335" y="506"/>
                  <a:pt x="328" y="517"/>
                  <a:pt x="336" y="531"/>
                </a:cubicBezTo>
                <a:lnTo>
                  <a:pt x="348" y="550"/>
                </a:lnTo>
                <a:cubicBezTo>
                  <a:pt x="356" y="563"/>
                  <a:pt x="370" y="563"/>
                  <a:pt x="378" y="550"/>
                </a:cubicBezTo>
                <a:close/>
                <a:moveTo>
                  <a:pt x="939" y="151"/>
                </a:moveTo>
                <a:lnTo>
                  <a:pt x="933" y="148"/>
                </a:lnTo>
                <a:cubicBezTo>
                  <a:pt x="897" y="124"/>
                  <a:pt x="840" y="139"/>
                  <a:pt x="817" y="175"/>
                </a:cubicBezTo>
                <a:lnTo>
                  <a:pt x="611" y="485"/>
                </a:lnTo>
                <a:cubicBezTo>
                  <a:pt x="584" y="519"/>
                  <a:pt x="566" y="519"/>
                  <a:pt x="538" y="519"/>
                </a:cubicBezTo>
                <a:cubicBezTo>
                  <a:pt x="538" y="519"/>
                  <a:pt x="538" y="519"/>
                  <a:pt x="538" y="519"/>
                </a:cubicBezTo>
                <a:cubicBezTo>
                  <a:pt x="531" y="519"/>
                  <a:pt x="487" y="520"/>
                  <a:pt x="487" y="520"/>
                </a:cubicBezTo>
                <a:cubicBezTo>
                  <a:pt x="487" y="520"/>
                  <a:pt x="487" y="520"/>
                  <a:pt x="487" y="520"/>
                </a:cubicBezTo>
                <a:lnTo>
                  <a:pt x="363" y="735"/>
                </a:lnTo>
                <a:lnTo>
                  <a:pt x="238" y="518"/>
                </a:lnTo>
                <a:cubicBezTo>
                  <a:pt x="99" y="553"/>
                  <a:pt x="0" y="642"/>
                  <a:pt x="0" y="741"/>
                </a:cubicBezTo>
                <a:lnTo>
                  <a:pt x="0" y="1267"/>
                </a:lnTo>
                <a:cubicBezTo>
                  <a:pt x="0" y="1311"/>
                  <a:pt x="36" y="1346"/>
                  <a:pt x="80" y="1346"/>
                </a:cubicBezTo>
                <a:lnTo>
                  <a:pt x="110" y="1346"/>
                </a:lnTo>
                <a:lnTo>
                  <a:pt x="110" y="801"/>
                </a:lnTo>
                <a:cubicBezTo>
                  <a:pt x="110" y="794"/>
                  <a:pt x="117" y="787"/>
                  <a:pt x="124" y="787"/>
                </a:cubicBezTo>
                <a:cubicBezTo>
                  <a:pt x="132" y="787"/>
                  <a:pt x="138" y="794"/>
                  <a:pt x="138" y="801"/>
                </a:cubicBezTo>
                <a:lnTo>
                  <a:pt x="138" y="2019"/>
                </a:lnTo>
                <a:cubicBezTo>
                  <a:pt x="152" y="2058"/>
                  <a:pt x="188" y="2086"/>
                  <a:pt x="232" y="2086"/>
                </a:cubicBezTo>
                <a:lnTo>
                  <a:pt x="235" y="2086"/>
                </a:lnTo>
                <a:cubicBezTo>
                  <a:pt x="289" y="2086"/>
                  <a:pt x="334" y="2055"/>
                  <a:pt x="334" y="2000"/>
                </a:cubicBezTo>
                <a:lnTo>
                  <a:pt x="334" y="1346"/>
                </a:lnTo>
                <a:lnTo>
                  <a:pt x="386" y="1346"/>
                </a:lnTo>
                <a:lnTo>
                  <a:pt x="386" y="2000"/>
                </a:lnTo>
                <a:cubicBezTo>
                  <a:pt x="386" y="2055"/>
                  <a:pt x="431" y="2086"/>
                  <a:pt x="486" y="2086"/>
                </a:cubicBezTo>
                <a:lnTo>
                  <a:pt x="488" y="2086"/>
                </a:lnTo>
                <a:cubicBezTo>
                  <a:pt x="532" y="2086"/>
                  <a:pt x="568" y="2058"/>
                  <a:pt x="582" y="2019"/>
                </a:cubicBezTo>
                <a:lnTo>
                  <a:pt x="582" y="923"/>
                </a:lnTo>
                <a:cubicBezTo>
                  <a:pt x="582" y="923"/>
                  <a:pt x="580" y="856"/>
                  <a:pt x="588" y="829"/>
                </a:cubicBezTo>
                <a:cubicBezTo>
                  <a:pt x="594" y="809"/>
                  <a:pt x="612" y="780"/>
                  <a:pt x="635" y="746"/>
                </a:cubicBezTo>
                <a:cubicBezTo>
                  <a:pt x="744" y="586"/>
                  <a:pt x="946" y="270"/>
                  <a:pt x="946" y="270"/>
                </a:cubicBezTo>
                <a:cubicBezTo>
                  <a:pt x="970" y="234"/>
                  <a:pt x="977" y="177"/>
                  <a:pt x="939" y="151"/>
                </a:cubicBezTo>
                <a:close/>
                <a:moveTo>
                  <a:pt x="362" y="462"/>
                </a:moveTo>
                <a:cubicBezTo>
                  <a:pt x="490" y="462"/>
                  <a:pt x="593" y="359"/>
                  <a:pt x="593" y="231"/>
                </a:cubicBezTo>
                <a:cubicBezTo>
                  <a:pt x="593" y="104"/>
                  <a:pt x="490" y="0"/>
                  <a:pt x="362" y="0"/>
                </a:cubicBezTo>
                <a:cubicBezTo>
                  <a:pt x="235" y="0"/>
                  <a:pt x="131" y="104"/>
                  <a:pt x="131" y="231"/>
                </a:cubicBezTo>
                <a:cubicBezTo>
                  <a:pt x="131" y="359"/>
                  <a:pt x="235" y="462"/>
                  <a:pt x="362" y="462"/>
                </a:cubicBezTo>
                <a:close/>
                <a:moveTo>
                  <a:pt x="363" y="706"/>
                </a:moveTo>
                <a:lnTo>
                  <a:pt x="405" y="634"/>
                </a:lnTo>
                <a:lnTo>
                  <a:pt x="386" y="552"/>
                </a:lnTo>
                <a:lnTo>
                  <a:pt x="385" y="553"/>
                </a:lnTo>
                <a:cubicBezTo>
                  <a:pt x="380" y="562"/>
                  <a:pt x="372" y="567"/>
                  <a:pt x="363" y="567"/>
                </a:cubicBezTo>
                <a:cubicBezTo>
                  <a:pt x="354" y="567"/>
                  <a:pt x="346" y="562"/>
                  <a:pt x="341" y="553"/>
                </a:cubicBezTo>
                <a:lnTo>
                  <a:pt x="340" y="552"/>
                </a:lnTo>
                <a:lnTo>
                  <a:pt x="321" y="634"/>
                </a:lnTo>
                <a:lnTo>
                  <a:pt x="363" y="706"/>
                </a:ln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10" name="椭圆 9"/>
          <p:cNvSpPr/>
          <p:nvPr/>
        </p:nvSpPr>
        <p:spPr>
          <a:xfrm>
            <a:off x="4412054" y="3563274"/>
            <a:ext cx="568991" cy="569166"/>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100" dirty="0"/>
          </a:p>
        </p:txBody>
      </p:sp>
      <p:sp>
        <p:nvSpPr>
          <p:cNvPr id="11" name="矩形 10"/>
          <p:cNvSpPr/>
          <p:nvPr/>
        </p:nvSpPr>
        <p:spPr>
          <a:xfrm>
            <a:off x="1101440" y="1732641"/>
            <a:ext cx="2340175" cy="623248"/>
          </a:xfrm>
          <a:prstGeom prst="rect">
            <a:avLst/>
          </a:prstGeom>
        </p:spPr>
        <p:txBody>
          <a:bodyPr wrap="square" lIns="68580" tIns="34290" rIns="68580" bIns="3429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
        <p:nvSpPr>
          <p:cNvPr id="12" name="矩形 11"/>
          <p:cNvSpPr/>
          <p:nvPr/>
        </p:nvSpPr>
        <p:spPr>
          <a:xfrm>
            <a:off x="1101440" y="2868881"/>
            <a:ext cx="2188836" cy="253916"/>
          </a:xfrm>
          <a:prstGeom prst="rect">
            <a:avLst/>
          </a:prstGeom>
        </p:spPr>
        <p:txBody>
          <a:bodyPr wrap="squar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输入您的标题文字</a:t>
            </a:r>
          </a:p>
        </p:txBody>
      </p:sp>
      <p:sp>
        <p:nvSpPr>
          <p:cNvPr id="13" name="矩形 12"/>
          <p:cNvSpPr/>
          <p:nvPr/>
        </p:nvSpPr>
        <p:spPr>
          <a:xfrm>
            <a:off x="1101440" y="3127688"/>
            <a:ext cx="2340175" cy="623248"/>
          </a:xfrm>
          <a:prstGeom prst="rect">
            <a:avLst/>
          </a:prstGeom>
        </p:spPr>
        <p:txBody>
          <a:bodyPr wrap="square" lIns="68580" tIns="34290" rIns="68580" bIns="3429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
        <p:nvSpPr>
          <p:cNvPr id="14" name="矩形 13"/>
          <p:cNvSpPr/>
          <p:nvPr/>
        </p:nvSpPr>
        <p:spPr>
          <a:xfrm>
            <a:off x="5780829" y="1473834"/>
            <a:ext cx="2188836" cy="253916"/>
          </a:xfrm>
          <a:prstGeom prst="rect">
            <a:avLst/>
          </a:prstGeom>
        </p:spPr>
        <p:txBody>
          <a:bodyPr wrap="squar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输入您的标题文字</a:t>
            </a:r>
          </a:p>
        </p:txBody>
      </p:sp>
      <p:sp>
        <p:nvSpPr>
          <p:cNvPr id="15" name="矩形 14"/>
          <p:cNvSpPr/>
          <p:nvPr/>
        </p:nvSpPr>
        <p:spPr>
          <a:xfrm>
            <a:off x="5780829" y="1732641"/>
            <a:ext cx="2340175" cy="623248"/>
          </a:xfrm>
          <a:prstGeom prst="rect">
            <a:avLst/>
          </a:prstGeom>
        </p:spPr>
        <p:txBody>
          <a:bodyPr wrap="square" lIns="68580" tIns="34290" rIns="68580" bIns="3429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
        <p:nvSpPr>
          <p:cNvPr id="16" name="矩形 15"/>
          <p:cNvSpPr/>
          <p:nvPr/>
        </p:nvSpPr>
        <p:spPr>
          <a:xfrm>
            <a:off x="5780829" y="2868881"/>
            <a:ext cx="2188836" cy="253916"/>
          </a:xfrm>
          <a:prstGeom prst="rect">
            <a:avLst/>
          </a:prstGeom>
        </p:spPr>
        <p:txBody>
          <a:bodyPr wrap="square" lIns="68580" tIns="34290" rIns="68580" bIns="3429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输入您的标题文字</a:t>
            </a:r>
          </a:p>
        </p:txBody>
      </p:sp>
      <p:sp>
        <p:nvSpPr>
          <p:cNvPr id="17" name="矩形 16"/>
          <p:cNvSpPr/>
          <p:nvPr/>
        </p:nvSpPr>
        <p:spPr>
          <a:xfrm>
            <a:off x="5780829" y="3127688"/>
            <a:ext cx="2340175" cy="623248"/>
          </a:xfrm>
          <a:prstGeom prst="rect">
            <a:avLst/>
          </a:prstGeom>
        </p:spPr>
        <p:txBody>
          <a:bodyPr wrap="square" lIns="68580" tIns="34290" rIns="68580" bIns="34290">
            <a:spAutoFit/>
          </a:bodyPr>
          <a:lstStyle/>
          <a:p>
            <a:pPr algn="just"/>
            <a:r>
              <a:rPr lang="zh-CN" altLang="en-US" sz="900" dirty="0">
                <a:solidFill>
                  <a:schemeClr val="bg1"/>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Tree>
    <p:extLst>
      <p:ext uri="{BB962C8B-B14F-4D97-AF65-F5344CB8AC3E}">
        <p14:creationId xmlns:p14="http://schemas.microsoft.com/office/powerpoint/2010/main" val="91355163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par>
                          <p:cTn id="35" fill="hold">
                            <p:stCondLst>
                              <p:cond delay="1750"/>
                            </p:stCondLst>
                            <p:childTnLst>
                              <p:par>
                                <p:cTn id="36" presetID="2" presetClass="entr" presetSubtype="8"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0-#ppt_w/2"/>
                                          </p:val>
                                        </p:tav>
                                        <p:tav tm="100000">
                                          <p:val>
                                            <p:strVal val="#ppt_x"/>
                                          </p:val>
                                        </p:tav>
                                      </p:tavLst>
                                    </p:anim>
                                    <p:anim calcmode="lin" valueType="num">
                                      <p:cBhvr additive="base">
                                        <p:cTn id="39" dur="500" fill="hold"/>
                                        <p:tgtEl>
                                          <p:spTgt spid="4"/>
                                        </p:tgtEl>
                                        <p:attrNameLst>
                                          <p:attrName>ppt_y</p:attrName>
                                        </p:attrNameLst>
                                      </p:cBhvr>
                                      <p:tavLst>
                                        <p:tav tm="0">
                                          <p:val>
                                            <p:strVal val="#ppt_y"/>
                                          </p:val>
                                        </p:tav>
                                        <p:tav tm="100000">
                                          <p:val>
                                            <p:strVal val="#ppt_y"/>
                                          </p:val>
                                        </p:tav>
                                      </p:tavLst>
                                    </p:anim>
                                  </p:childTnLst>
                                </p:cTn>
                              </p:par>
                            </p:childTnLst>
                          </p:cTn>
                        </p:par>
                        <p:par>
                          <p:cTn id="40" fill="hold">
                            <p:stCondLst>
                              <p:cond delay="2250"/>
                            </p:stCondLst>
                            <p:childTnLst>
                              <p:par>
                                <p:cTn id="41" presetID="53" presetClass="entr" presetSubtype="16" fill="hold" grpId="0" nodeType="afterEffect">
                                  <p:stCondLst>
                                    <p:cond delay="0"/>
                                  </p:stCondLst>
                                  <p:iterate type="lt">
                                    <p:tmPct val="10000"/>
                                  </p:iterate>
                                  <p:childTnLst>
                                    <p:set>
                                      <p:cBhvr>
                                        <p:cTn id="42" dur="1" fill="hold">
                                          <p:stCondLst>
                                            <p:cond delay="0"/>
                                          </p:stCondLst>
                                        </p:cTn>
                                        <p:tgtEl>
                                          <p:spTgt spid="11"/>
                                        </p:tgtEl>
                                        <p:attrNameLst>
                                          <p:attrName>style.visibility</p:attrName>
                                        </p:attrNameLst>
                                      </p:cBhvr>
                                      <p:to>
                                        <p:strVal val="visible"/>
                                      </p:to>
                                    </p:set>
                                    <p:anim calcmode="lin" valueType="num">
                                      <p:cBhvr>
                                        <p:cTn id="43" dur="100" fill="hold"/>
                                        <p:tgtEl>
                                          <p:spTgt spid="11"/>
                                        </p:tgtEl>
                                        <p:attrNameLst>
                                          <p:attrName>ppt_w</p:attrName>
                                        </p:attrNameLst>
                                      </p:cBhvr>
                                      <p:tavLst>
                                        <p:tav tm="0">
                                          <p:val>
                                            <p:fltVal val="0"/>
                                          </p:val>
                                        </p:tav>
                                        <p:tav tm="100000">
                                          <p:val>
                                            <p:strVal val="#ppt_w"/>
                                          </p:val>
                                        </p:tav>
                                      </p:tavLst>
                                    </p:anim>
                                    <p:anim calcmode="lin" valueType="num">
                                      <p:cBhvr>
                                        <p:cTn id="44" dur="100" fill="hold"/>
                                        <p:tgtEl>
                                          <p:spTgt spid="11"/>
                                        </p:tgtEl>
                                        <p:attrNameLst>
                                          <p:attrName>ppt_h</p:attrName>
                                        </p:attrNameLst>
                                      </p:cBhvr>
                                      <p:tavLst>
                                        <p:tav tm="0">
                                          <p:val>
                                            <p:fltVal val="0"/>
                                          </p:val>
                                        </p:tav>
                                        <p:tav tm="100000">
                                          <p:val>
                                            <p:strVal val="#ppt_h"/>
                                          </p:val>
                                        </p:tav>
                                      </p:tavLst>
                                    </p:anim>
                                    <p:animEffect transition="in" filter="fade">
                                      <p:cBhvr>
                                        <p:cTn id="45" dur="100"/>
                                        <p:tgtEl>
                                          <p:spTgt spid="11"/>
                                        </p:tgtEl>
                                      </p:cBhvr>
                                    </p:animEffect>
                                  </p:childTnLst>
                                </p:cTn>
                              </p:par>
                            </p:childTnLst>
                          </p:cTn>
                        </p:par>
                        <p:par>
                          <p:cTn id="46" fill="hold">
                            <p:stCondLst>
                              <p:cond delay="3100"/>
                            </p:stCondLst>
                            <p:childTnLst>
                              <p:par>
                                <p:cTn id="47" presetID="2" presetClass="entr" presetSubtype="2"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1+#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par>
                          <p:cTn id="51" fill="hold">
                            <p:stCondLst>
                              <p:cond delay="3600"/>
                            </p:stCondLst>
                            <p:childTnLst>
                              <p:par>
                                <p:cTn id="52" presetID="53" presetClass="entr" presetSubtype="16" fill="hold" grpId="0" nodeType="afterEffect">
                                  <p:stCondLst>
                                    <p:cond delay="0"/>
                                  </p:stCondLst>
                                  <p:iterate type="lt">
                                    <p:tmPct val="10000"/>
                                  </p:iterate>
                                  <p:childTnLst>
                                    <p:set>
                                      <p:cBhvr>
                                        <p:cTn id="53" dur="1" fill="hold">
                                          <p:stCondLst>
                                            <p:cond delay="0"/>
                                          </p:stCondLst>
                                        </p:cTn>
                                        <p:tgtEl>
                                          <p:spTgt spid="15"/>
                                        </p:tgtEl>
                                        <p:attrNameLst>
                                          <p:attrName>style.visibility</p:attrName>
                                        </p:attrNameLst>
                                      </p:cBhvr>
                                      <p:to>
                                        <p:strVal val="visible"/>
                                      </p:to>
                                    </p:set>
                                    <p:anim calcmode="lin" valueType="num">
                                      <p:cBhvr>
                                        <p:cTn id="54" dur="100" fill="hold"/>
                                        <p:tgtEl>
                                          <p:spTgt spid="15"/>
                                        </p:tgtEl>
                                        <p:attrNameLst>
                                          <p:attrName>ppt_w</p:attrName>
                                        </p:attrNameLst>
                                      </p:cBhvr>
                                      <p:tavLst>
                                        <p:tav tm="0">
                                          <p:val>
                                            <p:fltVal val="0"/>
                                          </p:val>
                                        </p:tav>
                                        <p:tav tm="100000">
                                          <p:val>
                                            <p:strVal val="#ppt_w"/>
                                          </p:val>
                                        </p:tav>
                                      </p:tavLst>
                                    </p:anim>
                                    <p:anim calcmode="lin" valueType="num">
                                      <p:cBhvr>
                                        <p:cTn id="55" dur="100" fill="hold"/>
                                        <p:tgtEl>
                                          <p:spTgt spid="15"/>
                                        </p:tgtEl>
                                        <p:attrNameLst>
                                          <p:attrName>ppt_h</p:attrName>
                                        </p:attrNameLst>
                                      </p:cBhvr>
                                      <p:tavLst>
                                        <p:tav tm="0">
                                          <p:val>
                                            <p:fltVal val="0"/>
                                          </p:val>
                                        </p:tav>
                                        <p:tav tm="100000">
                                          <p:val>
                                            <p:strVal val="#ppt_h"/>
                                          </p:val>
                                        </p:tav>
                                      </p:tavLst>
                                    </p:anim>
                                    <p:animEffect transition="in" filter="fade">
                                      <p:cBhvr>
                                        <p:cTn id="56" dur="100"/>
                                        <p:tgtEl>
                                          <p:spTgt spid="15"/>
                                        </p:tgtEl>
                                      </p:cBhvr>
                                    </p:animEffect>
                                  </p:childTnLst>
                                </p:cTn>
                              </p:par>
                            </p:childTnLst>
                          </p:cTn>
                        </p:par>
                        <p:par>
                          <p:cTn id="57" fill="hold">
                            <p:stCondLst>
                              <p:cond delay="4450"/>
                            </p:stCondLst>
                            <p:childTnLst>
                              <p:par>
                                <p:cTn id="58" presetID="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par>
                          <p:cTn id="62" fill="hold">
                            <p:stCondLst>
                              <p:cond delay="4950"/>
                            </p:stCondLst>
                            <p:childTnLst>
                              <p:par>
                                <p:cTn id="63" presetID="53" presetClass="entr" presetSubtype="16" fill="hold" grpId="0" nodeType="afterEffect">
                                  <p:stCondLst>
                                    <p:cond delay="0"/>
                                  </p:stCondLst>
                                  <p:iterate type="lt">
                                    <p:tmPct val="10000"/>
                                  </p:iterate>
                                  <p:childTnLst>
                                    <p:set>
                                      <p:cBhvr>
                                        <p:cTn id="64" dur="1" fill="hold">
                                          <p:stCondLst>
                                            <p:cond delay="0"/>
                                          </p:stCondLst>
                                        </p:cTn>
                                        <p:tgtEl>
                                          <p:spTgt spid="13"/>
                                        </p:tgtEl>
                                        <p:attrNameLst>
                                          <p:attrName>style.visibility</p:attrName>
                                        </p:attrNameLst>
                                      </p:cBhvr>
                                      <p:to>
                                        <p:strVal val="visible"/>
                                      </p:to>
                                    </p:set>
                                    <p:anim calcmode="lin" valueType="num">
                                      <p:cBhvr>
                                        <p:cTn id="65" dur="100" fill="hold"/>
                                        <p:tgtEl>
                                          <p:spTgt spid="13"/>
                                        </p:tgtEl>
                                        <p:attrNameLst>
                                          <p:attrName>ppt_w</p:attrName>
                                        </p:attrNameLst>
                                      </p:cBhvr>
                                      <p:tavLst>
                                        <p:tav tm="0">
                                          <p:val>
                                            <p:fltVal val="0"/>
                                          </p:val>
                                        </p:tav>
                                        <p:tav tm="100000">
                                          <p:val>
                                            <p:strVal val="#ppt_w"/>
                                          </p:val>
                                        </p:tav>
                                      </p:tavLst>
                                    </p:anim>
                                    <p:anim calcmode="lin" valueType="num">
                                      <p:cBhvr>
                                        <p:cTn id="66" dur="100" fill="hold"/>
                                        <p:tgtEl>
                                          <p:spTgt spid="13"/>
                                        </p:tgtEl>
                                        <p:attrNameLst>
                                          <p:attrName>ppt_h</p:attrName>
                                        </p:attrNameLst>
                                      </p:cBhvr>
                                      <p:tavLst>
                                        <p:tav tm="0">
                                          <p:val>
                                            <p:fltVal val="0"/>
                                          </p:val>
                                        </p:tav>
                                        <p:tav tm="100000">
                                          <p:val>
                                            <p:strVal val="#ppt_h"/>
                                          </p:val>
                                        </p:tav>
                                      </p:tavLst>
                                    </p:anim>
                                    <p:animEffect transition="in" filter="fade">
                                      <p:cBhvr>
                                        <p:cTn id="67" dur="100"/>
                                        <p:tgtEl>
                                          <p:spTgt spid="13"/>
                                        </p:tgtEl>
                                      </p:cBhvr>
                                    </p:animEffect>
                                  </p:childTnLst>
                                </p:cTn>
                              </p:par>
                            </p:childTnLst>
                          </p:cTn>
                        </p:par>
                        <p:par>
                          <p:cTn id="68" fill="hold">
                            <p:stCondLst>
                              <p:cond delay="5800"/>
                            </p:stCondLst>
                            <p:childTnLst>
                              <p:par>
                                <p:cTn id="69" presetID="2" presetClass="entr" presetSubtype="2"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1+#ppt_w/2"/>
                                          </p:val>
                                        </p:tav>
                                        <p:tav tm="100000">
                                          <p:val>
                                            <p:strVal val="#ppt_x"/>
                                          </p:val>
                                        </p:tav>
                                      </p:tavLst>
                                    </p:anim>
                                    <p:anim calcmode="lin" valueType="num">
                                      <p:cBhvr additive="base">
                                        <p:cTn id="72" dur="500" fill="hold"/>
                                        <p:tgtEl>
                                          <p:spTgt spid="16"/>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53" presetClass="entr" presetSubtype="16" fill="hold" grpId="0" nodeType="afterEffect">
                                  <p:stCondLst>
                                    <p:cond delay="0"/>
                                  </p:stCondLst>
                                  <p:iterate type="lt">
                                    <p:tmPct val="10000"/>
                                  </p:iterate>
                                  <p:childTnLst>
                                    <p:set>
                                      <p:cBhvr>
                                        <p:cTn id="75" dur="1" fill="hold">
                                          <p:stCondLst>
                                            <p:cond delay="0"/>
                                          </p:stCondLst>
                                        </p:cTn>
                                        <p:tgtEl>
                                          <p:spTgt spid="17"/>
                                        </p:tgtEl>
                                        <p:attrNameLst>
                                          <p:attrName>style.visibility</p:attrName>
                                        </p:attrNameLst>
                                      </p:cBhvr>
                                      <p:to>
                                        <p:strVal val="visible"/>
                                      </p:to>
                                    </p:set>
                                    <p:anim calcmode="lin" valueType="num">
                                      <p:cBhvr>
                                        <p:cTn id="76" dur="100" fill="hold"/>
                                        <p:tgtEl>
                                          <p:spTgt spid="17"/>
                                        </p:tgtEl>
                                        <p:attrNameLst>
                                          <p:attrName>ppt_w</p:attrName>
                                        </p:attrNameLst>
                                      </p:cBhvr>
                                      <p:tavLst>
                                        <p:tav tm="0">
                                          <p:val>
                                            <p:fltVal val="0"/>
                                          </p:val>
                                        </p:tav>
                                        <p:tav tm="100000">
                                          <p:val>
                                            <p:strVal val="#ppt_w"/>
                                          </p:val>
                                        </p:tav>
                                      </p:tavLst>
                                    </p:anim>
                                    <p:anim calcmode="lin" valueType="num">
                                      <p:cBhvr>
                                        <p:cTn id="77" dur="100" fill="hold"/>
                                        <p:tgtEl>
                                          <p:spTgt spid="17"/>
                                        </p:tgtEl>
                                        <p:attrNameLst>
                                          <p:attrName>ppt_h</p:attrName>
                                        </p:attrNameLst>
                                      </p:cBhvr>
                                      <p:tavLst>
                                        <p:tav tm="0">
                                          <p:val>
                                            <p:fltVal val="0"/>
                                          </p:val>
                                        </p:tav>
                                        <p:tav tm="100000">
                                          <p:val>
                                            <p:strVal val="#ppt_h"/>
                                          </p:val>
                                        </p:tav>
                                      </p:tavLst>
                                    </p:anim>
                                    <p:animEffect transition="in" filter="fade">
                                      <p:cBhvr>
                                        <p:cTn id="78" dur="1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5" name="Freeform 10"/>
          <p:cNvSpPr>
            <a:spLocks noEditPoints="1"/>
          </p:cNvSpPr>
          <p:nvPr/>
        </p:nvSpPr>
        <p:spPr bwMode="auto">
          <a:xfrm>
            <a:off x="1341311" y="736033"/>
            <a:ext cx="1400818" cy="1092141"/>
          </a:xfrm>
          <a:custGeom>
            <a:avLst/>
            <a:gdLst>
              <a:gd name="T0" fmla="*/ 1868487 w 2333"/>
              <a:gd name="T1" fmla="*/ 0 h 1818"/>
              <a:gd name="T2" fmla="*/ 1868487 w 2333"/>
              <a:gd name="T3" fmla="*/ 1092204 h 1818"/>
              <a:gd name="T4" fmla="*/ 933843 w 2333"/>
              <a:gd name="T5" fmla="*/ 1455738 h 1818"/>
              <a:gd name="T6" fmla="*/ 0 w 2333"/>
              <a:gd name="T7" fmla="*/ 1092204 h 1818"/>
              <a:gd name="T8" fmla="*/ 0 w 2333"/>
              <a:gd name="T9" fmla="*/ 0 h 1818"/>
              <a:gd name="T10" fmla="*/ 1868487 w 2333"/>
              <a:gd name="T11" fmla="*/ 0 h 1818"/>
              <a:gd name="T12" fmla="*/ 933843 w 2333"/>
              <a:gd name="T13" fmla="*/ 0 h 18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chemeClr val="accent1"/>
          </a:solidFill>
          <a:ln w="9525">
            <a:noFill/>
            <a:round/>
            <a:headEnd/>
            <a:tailEnd/>
          </a:ln>
        </p:spPr>
        <p:txBody>
          <a:bodyPr lIns="68562" tIns="34281" rIns="68562" bIns="34281"/>
          <a:lstStyle/>
          <a:p>
            <a:endParaRPr lang="zh-CN" altLang="en-US"/>
          </a:p>
        </p:txBody>
      </p:sp>
      <p:sp>
        <p:nvSpPr>
          <p:cNvPr id="39946" name="Freeform 11"/>
          <p:cNvSpPr>
            <a:spLocks noEditPoints="1"/>
          </p:cNvSpPr>
          <p:nvPr/>
        </p:nvSpPr>
        <p:spPr bwMode="auto">
          <a:xfrm>
            <a:off x="1341311" y="1709075"/>
            <a:ext cx="1400818" cy="1065938"/>
          </a:xfrm>
          <a:custGeom>
            <a:avLst/>
            <a:gdLst>
              <a:gd name="T0" fmla="*/ 1868487 w 2333"/>
              <a:gd name="T1" fmla="*/ 0 h 1775"/>
              <a:gd name="T2" fmla="*/ 1868487 w 2333"/>
              <a:gd name="T3" fmla="*/ 1065409 h 1775"/>
              <a:gd name="T4" fmla="*/ 933843 w 2333"/>
              <a:gd name="T5" fmla="*/ 1420812 h 1775"/>
              <a:gd name="T6" fmla="*/ 0 w 2333"/>
              <a:gd name="T7" fmla="*/ 1065409 h 1775"/>
              <a:gd name="T8" fmla="*/ 0 w 2333"/>
              <a:gd name="T9" fmla="*/ 0 h 1775"/>
              <a:gd name="T10" fmla="*/ 933843 w 2333"/>
              <a:gd name="T11" fmla="*/ 355403 h 1775"/>
              <a:gd name="T12" fmla="*/ 1868487 w 2333"/>
              <a:gd name="T13" fmla="*/ 0 h 1775"/>
              <a:gd name="T14" fmla="*/ 1401565 w 2333"/>
              <a:gd name="T15" fmla="*/ 177702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accent2"/>
          </a:solidFill>
          <a:ln w="9525">
            <a:noFill/>
            <a:round/>
            <a:headEnd/>
            <a:tailEnd/>
          </a:ln>
        </p:spPr>
        <p:txBody>
          <a:bodyPr lIns="68562" tIns="34281" rIns="68562" bIns="34281"/>
          <a:lstStyle/>
          <a:p>
            <a:endParaRPr lang="zh-CN" altLang="en-US"/>
          </a:p>
        </p:txBody>
      </p:sp>
      <p:sp>
        <p:nvSpPr>
          <p:cNvPr id="39947" name="Freeform 12"/>
          <p:cNvSpPr>
            <a:spLocks noEditPoints="1"/>
          </p:cNvSpPr>
          <p:nvPr/>
        </p:nvSpPr>
        <p:spPr bwMode="auto">
          <a:xfrm>
            <a:off x="1370982" y="2644552"/>
            <a:ext cx="1400818" cy="1065938"/>
          </a:xfrm>
          <a:custGeom>
            <a:avLst/>
            <a:gdLst>
              <a:gd name="T0" fmla="*/ 1868487 w 2333"/>
              <a:gd name="T1" fmla="*/ 0 h 1775"/>
              <a:gd name="T2" fmla="*/ 1868487 w 2333"/>
              <a:gd name="T3" fmla="*/ 1065409 h 1775"/>
              <a:gd name="T4" fmla="*/ 933843 w 2333"/>
              <a:gd name="T5" fmla="*/ 1420812 h 1775"/>
              <a:gd name="T6" fmla="*/ 0 w 2333"/>
              <a:gd name="T7" fmla="*/ 1065409 h 1775"/>
              <a:gd name="T8" fmla="*/ 0 w 2333"/>
              <a:gd name="T9" fmla="*/ 0 h 1775"/>
              <a:gd name="T10" fmla="*/ 933843 w 2333"/>
              <a:gd name="T11" fmla="*/ 355403 h 1775"/>
              <a:gd name="T12" fmla="*/ 1868487 w 2333"/>
              <a:gd name="T13" fmla="*/ 0 h 1775"/>
              <a:gd name="T14" fmla="*/ 1401565 w 2333"/>
              <a:gd name="T15" fmla="*/ 177702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accent3"/>
          </a:solidFill>
          <a:ln w="9525">
            <a:noFill/>
            <a:round/>
            <a:headEnd/>
            <a:tailEnd/>
          </a:ln>
        </p:spPr>
        <p:txBody>
          <a:bodyPr lIns="68562" tIns="34281" rIns="68562" bIns="34281"/>
          <a:lstStyle/>
          <a:p>
            <a:endParaRPr lang="zh-CN" altLang="en-US"/>
          </a:p>
        </p:txBody>
      </p:sp>
      <p:sp>
        <p:nvSpPr>
          <p:cNvPr id="39948" name="Freeform 13"/>
          <p:cNvSpPr>
            <a:spLocks noEditPoints="1"/>
          </p:cNvSpPr>
          <p:nvPr/>
        </p:nvSpPr>
        <p:spPr bwMode="auto">
          <a:xfrm>
            <a:off x="1341311" y="3559878"/>
            <a:ext cx="1400818" cy="1064747"/>
          </a:xfrm>
          <a:custGeom>
            <a:avLst/>
            <a:gdLst>
              <a:gd name="T0" fmla="*/ 1868487 w 2333"/>
              <a:gd name="T1" fmla="*/ 0 h 1774"/>
              <a:gd name="T2" fmla="*/ 1868487 w 2333"/>
              <a:gd name="T3" fmla="*/ 1064819 h 1774"/>
              <a:gd name="T4" fmla="*/ 933843 w 2333"/>
              <a:gd name="T5" fmla="*/ 1419225 h 1774"/>
              <a:gd name="T6" fmla="*/ 0 w 2333"/>
              <a:gd name="T7" fmla="*/ 1064819 h 1774"/>
              <a:gd name="T8" fmla="*/ 0 w 2333"/>
              <a:gd name="T9" fmla="*/ 0 h 1774"/>
              <a:gd name="T10" fmla="*/ 933843 w 2333"/>
              <a:gd name="T11" fmla="*/ 354406 h 1774"/>
              <a:gd name="T12" fmla="*/ 1868487 w 2333"/>
              <a:gd name="T13" fmla="*/ 0 h 1774"/>
              <a:gd name="T14" fmla="*/ 1401565 w 2333"/>
              <a:gd name="T15" fmla="*/ 176803 h 17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chemeClr val="accent4"/>
          </a:solidFill>
          <a:ln w="9525">
            <a:noFill/>
            <a:round/>
            <a:headEnd/>
            <a:tailEnd/>
          </a:ln>
        </p:spPr>
        <p:txBody>
          <a:bodyPr lIns="68562" tIns="34281" rIns="68562" bIns="34281"/>
          <a:lstStyle/>
          <a:p>
            <a:endParaRPr lang="zh-CN" altLang="en-US"/>
          </a:p>
        </p:txBody>
      </p:sp>
      <p:sp>
        <p:nvSpPr>
          <p:cNvPr id="39949" name="TextBox 12"/>
          <p:cNvSpPr txBox="1">
            <a:spLocks noChangeArrowheads="1"/>
          </p:cNvSpPr>
          <p:nvPr/>
        </p:nvSpPr>
        <p:spPr bwMode="auto">
          <a:xfrm>
            <a:off x="3059902" y="1017108"/>
            <a:ext cx="5183147" cy="346230"/>
          </a:xfrm>
          <a:prstGeom prst="rect">
            <a:avLst/>
          </a:prstGeom>
          <a:noFill/>
          <a:ln w="9525">
            <a:noFill/>
            <a:miter lim="800000"/>
            <a:headEnd/>
            <a:tailEnd/>
          </a:ln>
        </p:spPr>
        <p:txBody>
          <a:bodyPr lIns="68562" tIns="34281" rIns="68562" bIns="34281">
            <a:spAutoFit/>
          </a:bodyPr>
          <a:lstStyle/>
          <a:p>
            <a:pPr eaLnBrk="1" hangingPunct="1"/>
            <a:r>
              <a:rPr lang="zh-CN" altLang="en-US" sz="900" dirty="0">
                <a:solidFill>
                  <a:schemeClr val="bg1"/>
                </a:solidFill>
                <a:latin typeface="微软雅黑" pitchFamily="34" charset="-122"/>
                <a:ea typeface="微软雅黑" pitchFamily="34" charset="-122"/>
              </a:rPr>
              <a:t>这里可以添加主要内容这里可以添加主要内容这里可以添加主要内容这里可以添加主要内容可以添加主要内容</a:t>
            </a:r>
          </a:p>
        </p:txBody>
      </p:sp>
      <p:sp>
        <p:nvSpPr>
          <p:cNvPr id="39950" name="TextBox 13"/>
          <p:cNvSpPr txBox="1">
            <a:spLocks noChangeArrowheads="1"/>
          </p:cNvSpPr>
          <p:nvPr/>
        </p:nvSpPr>
        <p:spPr bwMode="auto">
          <a:xfrm>
            <a:off x="1365114" y="1098095"/>
            <a:ext cx="1353212" cy="253897"/>
          </a:xfrm>
          <a:prstGeom prst="rect">
            <a:avLst/>
          </a:prstGeom>
          <a:noFill/>
          <a:ln w="9525">
            <a:noFill/>
            <a:miter lim="800000"/>
            <a:headEnd/>
            <a:tailEnd/>
          </a:ln>
        </p:spPr>
        <p:txBody>
          <a:bodyPr lIns="68562" tIns="34281" rIns="68562" bIns="34281">
            <a:spAutoFit/>
          </a:bodyPr>
          <a:lstStyle/>
          <a:p>
            <a:pPr algn="ctr" eaLnBrk="1" hangingPunct="1"/>
            <a:r>
              <a:rPr lang="zh-CN" altLang="en-US" sz="1200" dirty="0">
                <a:solidFill>
                  <a:schemeClr val="bg1"/>
                </a:solidFill>
                <a:latin typeface="微软雅黑" pitchFamily="34" charset="-122"/>
                <a:ea typeface="微软雅黑" pitchFamily="34" charset="-122"/>
              </a:rPr>
              <a:t>添加标题内容</a:t>
            </a:r>
            <a:endParaRPr lang="en-US" altLang="zh-CN" sz="1200" dirty="0">
              <a:solidFill>
                <a:schemeClr val="bg1"/>
              </a:solidFill>
              <a:latin typeface="微软雅黑" pitchFamily="34" charset="-122"/>
              <a:ea typeface="微软雅黑" pitchFamily="34" charset="-122"/>
            </a:endParaRPr>
          </a:p>
        </p:txBody>
      </p:sp>
      <p:sp>
        <p:nvSpPr>
          <p:cNvPr id="39951" name="TextBox 14"/>
          <p:cNvSpPr txBox="1">
            <a:spLocks noChangeArrowheads="1"/>
          </p:cNvSpPr>
          <p:nvPr/>
        </p:nvSpPr>
        <p:spPr bwMode="auto">
          <a:xfrm>
            <a:off x="1365114" y="2111630"/>
            <a:ext cx="1353212" cy="253897"/>
          </a:xfrm>
          <a:prstGeom prst="rect">
            <a:avLst/>
          </a:prstGeom>
          <a:noFill/>
          <a:ln w="9525">
            <a:noFill/>
            <a:miter lim="800000"/>
            <a:headEnd/>
            <a:tailEnd/>
          </a:ln>
        </p:spPr>
        <p:txBody>
          <a:bodyPr lIns="68562" tIns="34281" rIns="68562" bIns="34281">
            <a:spAutoFit/>
          </a:bodyPr>
          <a:lstStyle/>
          <a:p>
            <a:pPr algn="ctr"/>
            <a:r>
              <a:rPr lang="zh-CN" altLang="en-US" sz="1200" dirty="0">
                <a:solidFill>
                  <a:schemeClr val="bg1"/>
                </a:solidFill>
                <a:latin typeface="微软雅黑" pitchFamily="34" charset="-122"/>
                <a:ea typeface="微软雅黑" pitchFamily="34" charset="-122"/>
              </a:rPr>
              <a:t>添加标题内容</a:t>
            </a:r>
            <a:endParaRPr lang="en-US" altLang="zh-CN" sz="1200" dirty="0">
              <a:solidFill>
                <a:schemeClr val="bg1"/>
              </a:solidFill>
              <a:latin typeface="微软雅黑" pitchFamily="34" charset="-122"/>
              <a:ea typeface="微软雅黑" pitchFamily="34" charset="-122"/>
            </a:endParaRPr>
          </a:p>
        </p:txBody>
      </p:sp>
      <p:sp>
        <p:nvSpPr>
          <p:cNvPr id="39952" name="TextBox 15"/>
          <p:cNvSpPr txBox="1">
            <a:spLocks noChangeArrowheads="1"/>
          </p:cNvSpPr>
          <p:nvPr/>
        </p:nvSpPr>
        <p:spPr bwMode="auto">
          <a:xfrm>
            <a:off x="1365114" y="3053705"/>
            <a:ext cx="1353212" cy="253897"/>
          </a:xfrm>
          <a:prstGeom prst="rect">
            <a:avLst/>
          </a:prstGeom>
          <a:noFill/>
          <a:ln w="9525">
            <a:noFill/>
            <a:miter lim="800000"/>
            <a:headEnd/>
            <a:tailEnd/>
          </a:ln>
        </p:spPr>
        <p:txBody>
          <a:bodyPr lIns="68562" tIns="34281" rIns="68562" bIns="34281">
            <a:spAutoFit/>
          </a:bodyPr>
          <a:lstStyle/>
          <a:p>
            <a:pPr algn="ctr"/>
            <a:r>
              <a:rPr lang="zh-CN" altLang="en-US" sz="1200" dirty="0">
                <a:solidFill>
                  <a:schemeClr val="bg1"/>
                </a:solidFill>
                <a:latin typeface="微软雅黑" pitchFamily="34" charset="-122"/>
                <a:ea typeface="微软雅黑" pitchFamily="34" charset="-122"/>
              </a:rPr>
              <a:t>添加标题内容</a:t>
            </a:r>
            <a:endParaRPr lang="en-US" altLang="zh-CN" sz="1200" dirty="0">
              <a:solidFill>
                <a:schemeClr val="bg1"/>
              </a:solidFill>
              <a:latin typeface="微软雅黑" pitchFamily="34" charset="-122"/>
              <a:ea typeface="微软雅黑" pitchFamily="34" charset="-122"/>
            </a:endParaRPr>
          </a:p>
        </p:txBody>
      </p:sp>
      <p:sp>
        <p:nvSpPr>
          <p:cNvPr id="39953" name="TextBox 16"/>
          <p:cNvSpPr txBox="1">
            <a:spLocks noChangeArrowheads="1"/>
          </p:cNvSpPr>
          <p:nvPr/>
        </p:nvSpPr>
        <p:spPr bwMode="auto">
          <a:xfrm>
            <a:off x="1365114" y="3944567"/>
            <a:ext cx="1353212" cy="253897"/>
          </a:xfrm>
          <a:prstGeom prst="rect">
            <a:avLst/>
          </a:prstGeom>
          <a:noFill/>
          <a:ln w="9525">
            <a:noFill/>
            <a:miter lim="800000"/>
            <a:headEnd/>
            <a:tailEnd/>
          </a:ln>
        </p:spPr>
        <p:txBody>
          <a:bodyPr lIns="68562" tIns="34281" rIns="68562" bIns="34281">
            <a:spAutoFit/>
          </a:bodyPr>
          <a:lstStyle/>
          <a:p>
            <a:pPr algn="ctr"/>
            <a:r>
              <a:rPr lang="zh-CN" altLang="en-US" sz="1200" dirty="0">
                <a:solidFill>
                  <a:schemeClr val="bg1"/>
                </a:solidFill>
                <a:latin typeface="微软雅黑" pitchFamily="34" charset="-122"/>
                <a:ea typeface="微软雅黑" pitchFamily="34" charset="-122"/>
              </a:rPr>
              <a:t>添加标题内容</a:t>
            </a:r>
            <a:endParaRPr lang="en-US" altLang="zh-CN" sz="1200" dirty="0">
              <a:solidFill>
                <a:schemeClr val="bg1"/>
              </a:solidFill>
              <a:latin typeface="微软雅黑" pitchFamily="34" charset="-122"/>
              <a:ea typeface="微软雅黑" pitchFamily="34" charset="-122"/>
            </a:endParaRPr>
          </a:p>
        </p:txBody>
      </p:sp>
      <p:sp>
        <p:nvSpPr>
          <p:cNvPr id="39954" name="TextBox 17"/>
          <p:cNvSpPr txBox="1">
            <a:spLocks noChangeArrowheads="1"/>
          </p:cNvSpPr>
          <p:nvPr/>
        </p:nvSpPr>
        <p:spPr bwMode="auto">
          <a:xfrm>
            <a:off x="3059902" y="2010396"/>
            <a:ext cx="5183147" cy="346230"/>
          </a:xfrm>
          <a:prstGeom prst="rect">
            <a:avLst/>
          </a:prstGeom>
          <a:noFill/>
          <a:ln w="9525">
            <a:noFill/>
            <a:miter lim="800000"/>
            <a:headEnd/>
            <a:tailEnd/>
          </a:ln>
        </p:spPr>
        <p:txBody>
          <a:bodyPr lIns="68562" tIns="34281" rIns="68562" bIns="34281">
            <a:spAutoFit/>
          </a:bodyPr>
          <a:lstStyle/>
          <a:p>
            <a:pPr eaLnBrk="1" hangingPunct="1"/>
            <a:r>
              <a:rPr lang="zh-CN" altLang="en-US" sz="900">
                <a:solidFill>
                  <a:schemeClr val="bg1"/>
                </a:solidFill>
                <a:latin typeface="微软雅黑" pitchFamily="34" charset="-122"/>
                <a:ea typeface="微软雅黑" pitchFamily="34" charset="-122"/>
              </a:rPr>
              <a:t>这里可以添加主要内容这里可以添加主要内容这里可以添加主要内容这里可以添加主要内容可以添加主要内容</a:t>
            </a:r>
          </a:p>
        </p:txBody>
      </p:sp>
      <p:sp>
        <p:nvSpPr>
          <p:cNvPr id="39955" name="TextBox 18"/>
          <p:cNvSpPr txBox="1">
            <a:spLocks noChangeArrowheads="1"/>
          </p:cNvSpPr>
          <p:nvPr/>
        </p:nvSpPr>
        <p:spPr bwMode="auto">
          <a:xfrm>
            <a:off x="3059902" y="2952471"/>
            <a:ext cx="5183147" cy="346230"/>
          </a:xfrm>
          <a:prstGeom prst="rect">
            <a:avLst/>
          </a:prstGeom>
          <a:noFill/>
          <a:ln w="9525">
            <a:noFill/>
            <a:miter lim="800000"/>
            <a:headEnd/>
            <a:tailEnd/>
          </a:ln>
        </p:spPr>
        <p:txBody>
          <a:bodyPr lIns="68562" tIns="34281" rIns="68562" bIns="34281">
            <a:spAutoFit/>
          </a:bodyPr>
          <a:lstStyle/>
          <a:p>
            <a:pPr eaLnBrk="1" hangingPunct="1"/>
            <a:r>
              <a:rPr lang="zh-CN" altLang="en-US" sz="900">
                <a:solidFill>
                  <a:schemeClr val="bg1"/>
                </a:solidFill>
                <a:latin typeface="微软雅黑" pitchFamily="34" charset="-122"/>
                <a:ea typeface="微软雅黑" pitchFamily="34" charset="-122"/>
              </a:rPr>
              <a:t>这里可以添加主要内容这里可以添加主要内容这里可以添加主要内容这里可以添加主要内容可以添加主要内容</a:t>
            </a:r>
          </a:p>
        </p:txBody>
      </p:sp>
      <p:sp>
        <p:nvSpPr>
          <p:cNvPr id="39956" name="TextBox 19"/>
          <p:cNvSpPr txBox="1">
            <a:spLocks noChangeArrowheads="1"/>
          </p:cNvSpPr>
          <p:nvPr/>
        </p:nvSpPr>
        <p:spPr bwMode="auto">
          <a:xfrm>
            <a:off x="3059902" y="3854053"/>
            <a:ext cx="5183147" cy="346230"/>
          </a:xfrm>
          <a:prstGeom prst="rect">
            <a:avLst/>
          </a:prstGeom>
          <a:noFill/>
          <a:ln w="9525">
            <a:noFill/>
            <a:miter lim="800000"/>
            <a:headEnd/>
            <a:tailEnd/>
          </a:ln>
        </p:spPr>
        <p:txBody>
          <a:bodyPr lIns="68562" tIns="34281" rIns="68562" bIns="34281">
            <a:spAutoFit/>
          </a:bodyPr>
          <a:lstStyle/>
          <a:p>
            <a:pPr eaLnBrk="1" hangingPunct="1"/>
            <a:r>
              <a:rPr lang="zh-CN" altLang="en-US" sz="900">
                <a:solidFill>
                  <a:schemeClr val="bg1"/>
                </a:solidFill>
                <a:latin typeface="微软雅黑" pitchFamily="34" charset="-122"/>
                <a:ea typeface="微软雅黑" pitchFamily="34" charset="-122"/>
              </a:rPr>
              <a:t>这里可以添加主要内容这里可以添加主要内容这里可以添加主要内容这里可以添加主要内容可以添加主要内容</a:t>
            </a:r>
          </a:p>
        </p:txBody>
      </p:sp>
      <p:sp>
        <p:nvSpPr>
          <p:cNvPr id="39957" name="TextBox 20"/>
          <p:cNvSpPr txBox="1">
            <a:spLocks noChangeArrowheads="1"/>
          </p:cNvSpPr>
          <p:nvPr/>
        </p:nvSpPr>
        <p:spPr bwMode="auto">
          <a:xfrm>
            <a:off x="847394" y="1006390"/>
            <a:ext cx="453451" cy="284675"/>
          </a:xfrm>
          <a:prstGeom prst="rect">
            <a:avLst/>
          </a:prstGeom>
          <a:noFill/>
          <a:ln w="9525">
            <a:noFill/>
            <a:miter lim="800000"/>
            <a:headEnd/>
            <a:tailEnd/>
          </a:ln>
        </p:spPr>
        <p:txBody>
          <a:bodyPr lIns="68562" tIns="34281" rIns="68562" bIns="34281">
            <a:spAutoFit/>
          </a:bodyPr>
          <a:lstStyle/>
          <a:p>
            <a:pPr algn="ctr" eaLnBrk="1" hangingPunct="1"/>
            <a:r>
              <a:rPr lang="en-US" altLang="zh-CN" sz="1400" dirty="0">
                <a:solidFill>
                  <a:schemeClr val="bg1"/>
                </a:solidFill>
                <a:latin typeface="微软雅黑" pitchFamily="34" charset="-122"/>
                <a:ea typeface="微软雅黑" pitchFamily="34" charset="-122"/>
              </a:rPr>
              <a:t>1</a:t>
            </a:r>
          </a:p>
        </p:txBody>
      </p:sp>
      <p:sp>
        <p:nvSpPr>
          <p:cNvPr id="39958" name="TextBox 21"/>
          <p:cNvSpPr txBox="1">
            <a:spLocks noChangeArrowheads="1"/>
          </p:cNvSpPr>
          <p:nvPr/>
        </p:nvSpPr>
        <p:spPr bwMode="auto">
          <a:xfrm>
            <a:off x="847394" y="1998486"/>
            <a:ext cx="453451" cy="284675"/>
          </a:xfrm>
          <a:prstGeom prst="rect">
            <a:avLst/>
          </a:prstGeom>
          <a:noFill/>
          <a:ln w="9525">
            <a:noFill/>
            <a:miter lim="800000"/>
            <a:headEnd/>
            <a:tailEnd/>
          </a:ln>
        </p:spPr>
        <p:txBody>
          <a:bodyPr lIns="68562" tIns="34281" rIns="68562" bIns="34281">
            <a:spAutoFit/>
          </a:bodyPr>
          <a:lstStyle/>
          <a:p>
            <a:pPr algn="ctr" eaLnBrk="1" hangingPunct="1"/>
            <a:r>
              <a:rPr lang="en-US" altLang="zh-CN" sz="1400" dirty="0">
                <a:solidFill>
                  <a:schemeClr val="bg1"/>
                </a:solidFill>
                <a:latin typeface="微软雅黑" pitchFamily="34" charset="-122"/>
                <a:ea typeface="微软雅黑" pitchFamily="34" charset="-122"/>
              </a:rPr>
              <a:t>2</a:t>
            </a:r>
          </a:p>
        </p:txBody>
      </p:sp>
      <p:sp>
        <p:nvSpPr>
          <p:cNvPr id="39959" name="TextBox 22"/>
          <p:cNvSpPr txBox="1">
            <a:spLocks noChangeArrowheads="1"/>
          </p:cNvSpPr>
          <p:nvPr/>
        </p:nvSpPr>
        <p:spPr bwMode="auto">
          <a:xfrm>
            <a:off x="847394" y="2940561"/>
            <a:ext cx="453451" cy="284675"/>
          </a:xfrm>
          <a:prstGeom prst="rect">
            <a:avLst/>
          </a:prstGeom>
          <a:noFill/>
          <a:ln w="9525">
            <a:noFill/>
            <a:miter lim="800000"/>
            <a:headEnd/>
            <a:tailEnd/>
          </a:ln>
        </p:spPr>
        <p:txBody>
          <a:bodyPr lIns="68562" tIns="34281" rIns="68562" bIns="34281">
            <a:spAutoFit/>
          </a:bodyPr>
          <a:lstStyle/>
          <a:p>
            <a:pPr algn="ctr" eaLnBrk="1" hangingPunct="1"/>
            <a:r>
              <a:rPr lang="en-US" altLang="zh-CN" sz="1400" dirty="0">
                <a:solidFill>
                  <a:schemeClr val="bg1"/>
                </a:solidFill>
                <a:latin typeface="微软雅黑" pitchFamily="34" charset="-122"/>
                <a:ea typeface="微软雅黑" pitchFamily="34" charset="-122"/>
              </a:rPr>
              <a:t>3</a:t>
            </a:r>
          </a:p>
        </p:txBody>
      </p:sp>
      <p:sp>
        <p:nvSpPr>
          <p:cNvPr id="39960" name="TextBox 23"/>
          <p:cNvSpPr txBox="1">
            <a:spLocks noChangeArrowheads="1"/>
          </p:cNvSpPr>
          <p:nvPr/>
        </p:nvSpPr>
        <p:spPr bwMode="auto">
          <a:xfrm>
            <a:off x="847394" y="3831424"/>
            <a:ext cx="453451" cy="284675"/>
          </a:xfrm>
          <a:prstGeom prst="rect">
            <a:avLst/>
          </a:prstGeom>
          <a:noFill/>
          <a:ln w="9525">
            <a:noFill/>
            <a:miter lim="800000"/>
            <a:headEnd/>
            <a:tailEnd/>
          </a:ln>
        </p:spPr>
        <p:txBody>
          <a:bodyPr lIns="68562" tIns="34281" rIns="68562" bIns="34281">
            <a:spAutoFit/>
          </a:bodyPr>
          <a:lstStyle/>
          <a:p>
            <a:pPr algn="ctr" eaLnBrk="1" hangingPunct="1"/>
            <a:r>
              <a:rPr lang="en-US" altLang="zh-CN" sz="1400" dirty="0">
                <a:solidFill>
                  <a:schemeClr val="bg1"/>
                </a:solidFill>
                <a:latin typeface="微软雅黑" pitchFamily="34" charset="-122"/>
                <a:ea typeface="微软雅黑" pitchFamily="34" charset="-122"/>
              </a:rPr>
              <a:t>4</a:t>
            </a:r>
          </a:p>
        </p:txBody>
      </p:sp>
    </p:spTree>
    <p:extLst>
      <p:ext uri="{BB962C8B-B14F-4D97-AF65-F5344CB8AC3E}">
        <p14:creationId xmlns:p14="http://schemas.microsoft.com/office/powerpoint/2010/main" val="19895107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9945"/>
                                        </p:tgtEl>
                                        <p:attrNameLst>
                                          <p:attrName>style.visibility</p:attrName>
                                        </p:attrNameLst>
                                      </p:cBhvr>
                                      <p:to>
                                        <p:strVal val="visible"/>
                                      </p:to>
                                    </p:set>
                                    <p:animEffect transition="in" filter="fade">
                                      <p:cBhvr>
                                        <p:cTn id="7" dur="1000"/>
                                        <p:tgtEl>
                                          <p:spTgt spid="39945"/>
                                        </p:tgtEl>
                                      </p:cBhvr>
                                    </p:animEffect>
                                    <p:anim calcmode="lin" valueType="num">
                                      <p:cBhvr>
                                        <p:cTn id="8" dur="1000" fill="hold"/>
                                        <p:tgtEl>
                                          <p:spTgt spid="39945"/>
                                        </p:tgtEl>
                                        <p:attrNameLst>
                                          <p:attrName>ppt_x</p:attrName>
                                        </p:attrNameLst>
                                      </p:cBhvr>
                                      <p:tavLst>
                                        <p:tav tm="0">
                                          <p:val>
                                            <p:strVal val="#ppt_x"/>
                                          </p:val>
                                        </p:tav>
                                        <p:tav tm="100000">
                                          <p:val>
                                            <p:strVal val="#ppt_x"/>
                                          </p:val>
                                        </p:tav>
                                      </p:tavLst>
                                    </p:anim>
                                    <p:anim calcmode="lin" valueType="num">
                                      <p:cBhvr>
                                        <p:cTn id="9" dur="1000" fill="hold"/>
                                        <p:tgtEl>
                                          <p:spTgt spid="3994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9950"/>
                                        </p:tgtEl>
                                        <p:attrNameLst>
                                          <p:attrName>style.visibility</p:attrName>
                                        </p:attrNameLst>
                                      </p:cBhvr>
                                      <p:to>
                                        <p:strVal val="visible"/>
                                      </p:to>
                                    </p:set>
                                    <p:animEffect transition="in" filter="fade">
                                      <p:cBhvr>
                                        <p:cTn id="12" dur="1000"/>
                                        <p:tgtEl>
                                          <p:spTgt spid="39950"/>
                                        </p:tgtEl>
                                      </p:cBhvr>
                                    </p:animEffect>
                                    <p:anim calcmode="lin" valueType="num">
                                      <p:cBhvr>
                                        <p:cTn id="13" dur="1000" fill="hold"/>
                                        <p:tgtEl>
                                          <p:spTgt spid="39950"/>
                                        </p:tgtEl>
                                        <p:attrNameLst>
                                          <p:attrName>ppt_x</p:attrName>
                                        </p:attrNameLst>
                                      </p:cBhvr>
                                      <p:tavLst>
                                        <p:tav tm="0">
                                          <p:val>
                                            <p:strVal val="#ppt_x"/>
                                          </p:val>
                                        </p:tav>
                                        <p:tav tm="100000">
                                          <p:val>
                                            <p:strVal val="#ppt_x"/>
                                          </p:val>
                                        </p:tav>
                                      </p:tavLst>
                                    </p:anim>
                                    <p:anim calcmode="lin" valueType="num">
                                      <p:cBhvr>
                                        <p:cTn id="14" dur="1000" fill="hold"/>
                                        <p:tgtEl>
                                          <p:spTgt spid="39950"/>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600"/>
                                  </p:stCondLst>
                                  <p:childTnLst>
                                    <p:set>
                                      <p:cBhvr>
                                        <p:cTn id="16" dur="1" fill="hold">
                                          <p:stCondLst>
                                            <p:cond delay="0"/>
                                          </p:stCondLst>
                                        </p:cTn>
                                        <p:tgtEl>
                                          <p:spTgt spid="39951"/>
                                        </p:tgtEl>
                                        <p:attrNameLst>
                                          <p:attrName>style.visibility</p:attrName>
                                        </p:attrNameLst>
                                      </p:cBhvr>
                                      <p:to>
                                        <p:strVal val="visible"/>
                                      </p:to>
                                    </p:set>
                                    <p:animEffect transition="in" filter="fade">
                                      <p:cBhvr>
                                        <p:cTn id="17" dur="1000"/>
                                        <p:tgtEl>
                                          <p:spTgt spid="39951"/>
                                        </p:tgtEl>
                                      </p:cBhvr>
                                    </p:animEffect>
                                    <p:anim calcmode="lin" valueType="num">
                                      <p:cBhvr>
                                        <p:cTn id="18" dur="1000" fill="hold"/>
                                        <p:tgtEl>
                                          <p:spTgt spid="39951"/>
                                        </p:tgtEl>
                                        <p:attrNameLst>
                                          <p:attrName>ppt_x</p:attrName>
                                        </p:attrNameLst>
                                      </p:cBhvr>
                                      <p:tavLst>
                                        <p:tav tm="0">
                                          <p:val>
                                            <p:strVal val="#ppt_x"/>
                                          </p:val>
                                        </p:tav>
                                        <p:tav tm="100000">
                                          <p:val>
                                            <p:strVal val="#ppt_x"/>
                                          </p:val>
                                        </p:tav>
                                      </p:tavLst>
                                    </p:anim>
                                    <p:anim calcmode="lin" valueType="num">
                                      <p:cBhvr>
                                        <p:cTn id="19" dur="1000" fill="hold"/>
                                        <p:tgtEl>
                                          <p:spTgt spid="3995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600"/>
                                  </p:stCondLst>
                                  <p:childTnLst>
                                    <p:set>
                                      <p:cBhvr>
                                        <p:cTn id="21" dur="1" fill="hold">
                                          <p:stCondLst>
                                            <p:cond delay="0"/>
                                          </p:stCondLst>
                                        </p:cTn>
                                        <p:tgtEl>
                                          <p:spTgt spid="39946"/>
                                        </p:tgtEl>
                                        <p:attrNameLst>
                                          <p:attrName>style.visibility</p:attrName>
                                        </p:attrNameLst>
                                      </p:cBhvr>
                                      <p:to>
                                        <p:strVal val="visible"/>
                                      </p:to>
                                    </p:set>
                                    <p:animEffect transition="in" filter="fade">
                                      <p:cBhvr>
                                        <p:cTn id="22" dur="1000"/>
                                        <p:tgtEl>
                                          <p:spTgt spid="39946"/>
                                        </p:tgtEl>
                                      </p:cBhvr>
                                    </p:animEffect>
                                    <p:anim calcmode="lin" valueType="num">
                                      <p:cBhvr>
                                        <p:cTn id="23" dur="1000" fill="hold"/>
                                        <p:tgtEl>
                                          <p:spTgt spid="39946"/>
                                        </p:tgtEl>
                                        <p:attrNameLst>
                                          <p:attrName>ppt_x</p:attrName>
                                        </p:attrNameLst>
                                      </p:cBhvr>
                                      <p:tavLst>
                                        <p:tav tm="0">
                                          <p:val>
                                            <p:strVal val="#ppt_x"/>
                                          </p:val>
                                        </p:tav>
                                        <p:tav tm="100000">
                                          <p:val>
                                            <p:strVal val="#ppt_x"/>
                                          </p:val>
                                        </p:tav>
                                      </p:tavLst>
                                    </p:anim>
                                    <p:anim calcmode="lin" valueType="num">
                                      <p:cBhvr>
                                        <p:cTn id="24" dur="1000" fill="hold"/>
                                        <p:tgtEl>
                                          <p:spTgt spid="39946"/>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400"/>
                                  </p:stCondLst>
                                  <p:childTnLst>
                                    <p:set>
                                      <p:cBhvr>
                                        <p:cTn id="26" dur="1" fill="hold">
                                          <p:stCondLst>
                                            <p:cond delay="0"/>
                                          </p:stCondLst>
                                        </p:cTn>
                                        <p:tgtEl>
                                          <p:spTgt spid="39952"/>
                                        </p:tgtEl>
                                        <p:attrNameLst>
                                          <p:attrName>style.visibility</p:attrName>
                                        </p:attrNameLst>
                                      </p:cBhvr>
                                      <p:to>
                                        <p:strVal val="visible"/>
                                      </p:to>
                                    </p:set>
                                    <p:animEffect transition="in" filter="fade">
                                      <p:cBhvr>
                                        <p:cTn id="27" dur="1000"/>
                                        <p:tgtEl>
                                          <p:spTgt spid="39952"/>
                                        </p:tgtEl>
                                      </p:cBhvr>
                                    </p:animEffect>
                                    <p:anim calcmode="lin" valueType="num">
                                      <p:cBhvr>
                                        <p:cTn id="28" dur="1000" fill="hold"/>
                                        <p:tgtEl>
                                          <p:spTgt spid="39952"/>
                                        </p:tgtEl>
                                        <p:attrNameLst>
                                          <p:attrName>ppt_x</p:attrName>
                                        </p:attrNameLst>
                                      </p:cBhvr>
                                      <p:tavLst>
                                        <p:tav tm="0">
                                          <p:val>
                                            <p:strVal val="#ppt_x"/>
                                          </p:val>
                                        </p:tav>
                                        <p:tav tm="100000">
                                          <p:val>
                                            <p:strVal val="#ppt_x"/>
                                          </p:val>
                                        </p:tav>
                                      </p:tavLst>
                                    </p:anim>
                                    <p:anim calcmode="lin" valueType="num">
                                      <p:cBhvr>
                                        <p:cTn id="29" dur="1000" fill="hold"/>
                                        <p:tgtEl>
                                          <p:spTgt spid="39952"/>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400"/>
                                  </p:stCondLst>
                                  <p:childTnLst>
                                    <p:set>
                                      <p:cBhvr>
                                        <p:cTn id="31" dur="1" fill="hold">
                                          <p:stCondLst>
                                            <p:cond delay="0"/>
                                          </p:stCondLst>
                                        </p:cTn>
                                        <p:tgtEl>
                                          <p:spTgt spid="39947"/>
                                        </p:tgtEl>
                                        <p:attrNameLst>
                                          <p:attrName>style.visibility</p:attrName>
                                        </p:attrNameLst>
                                      </p:cBhvr>
                                      <p:to>
                                        <p:strVal val="visible"/>
                                      </p:to>
                                    </p:set>
                                    <p:animEffect transition="in" filter="fade">
                                      <p:cBhvr>
                                        <p:cTn id="32" dur="1000"/>
                                        <p:tgtEl>
                                          <p:spTgt spid="39947"/>
                                        </p:tgtEl>
                                      </p:cBhvr>
                                    </p:animEffect>
                                    <p:anim calcmode="lin" valueType="num">
                                      <p:cBhvr>
                                        <p:cTn id="33" dur="1000" fill="hold"/>
                                        <p:tgtEl>
                                          <p:spTgt spid="39947"/>
                                        </p:tgtEl>
                                        <p:attrNameLst>
                                          <p:attrName>ppt_x</p:attrName>
                                        </p:attrNameLst>
                                      </p:cBhvr>
                                      <p:tavLst>
                                        <p:tav tm="0">
                                          <p:val>
                                            <p:strVal val="#ppt_x"/>
                                          </p:val>
                                        </p:tav>
                                        <p:tav tm="100000">
                                          <p:val>
                                            <p:strVal val="#ppt_x"/>
                                          </p:val>
                                        </p:tav>
                                      </p:tavLst>
                                    </p:anim>
                                    <p:anim calcmode="lin" valueType="num">
                                      <p:cBhvr>
                                        <p:cTn id="34" dur="1000" fill="hold"/>
                                        <p:tgtEl>
                                          <p:spTgt spid="39947"/>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200"/>
                                  </p:stCondLst>
                                  <p:childTnLst>
                                    <p:set>
                                      <p:cBhvr>
                                        <p:cTn id="36" dur="1" fill="hold">
                                          <p:stCondLst>
                                            <p:cond delay="0"/>
                                          </p:stCondLst>
                                        </p:cTn>
                                        <p:tgtEl>
                                          <p:spTgt spid="39953"/>
                                        </p:tgtEl>
                                        <p:attrNameLst>
                                          <p:attrName>style.visibility</p:attrName>
                                        </p:attrNameLst>
                                      </p:cBhvr>
                                      <p:to>
                                        <p:strVal val="visible"/>
                                      </p:to>
                                    </p:set>
                                    <p:animEffect transition="in" filter="fade">
                                      <p:cBhvr>
                                        <p:cTn id="37" dur="1000"/>
                                        <p:tgtEl>
                                          <p:spTgt spid="39953"/>
                                        </p:tgtEl>
                                      </p:cBhvr>
                                    </p:animEffect>
                                    <p:anim calcmode="lin" valueType="num">
                                      <p:cBhvr>
                                        <p:cTn id="38" dur="1000" fill="hold"/>
                                        <p:tgtEl>
                                          <p:spTgt spid="39953"/>
                                        </p:tgtEl>
                                        <p:attrNameLst>
                                          <p:attrName>ppt_x</p:attrName>
                                        </p:attrNameLst>
                                      </p:cBhvr>
                                      <p:tavLst>
                                        <p:tav tm="0">
                                          <p:val>
                                            <p:strVal val="#ppt_x"/>
                                          </p:val>
                                        </p:tav>
                                        <p:tav tm="100000">
                                          <p:val>
                                            <p:strVal val="#ppt_x"/>
                                          </p:val>
                                        </p:tav>
                                      </p:tavLst>
                                    </p:anim>
                                    <p:anim calcmode="lin" valueType="num">
                                      <p:cBhvr>
                                        <p:cTn id="39" dur="1000" fill="hold"/>
                                        <p:tgtEl>
                                          <p:spTgt spid="3995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200"/>
                                  </p:stCondLst>
                                  <p:childTnLst>
                                    <p:set>
                                      <p:cBhvr>
                                        <p:cTn id="41" dur="1" fill="hold">
                                          <p:stCondLst>
                                            <p:cond delay="0"/>
                                          </p:stCondLst>
                                        </p:cTn>
                                        <p:tgtEl>
                                          <p:spTgt spid="39948"/>
                                        </p:tgtEl>
                                        <p:attrNameLst>
                                          <p:attrName>style.visibility</p:attrName>
                                        </p:attrNameLst>
                                      </p:cBhvr>
                                      <p:to>
                                        <p:strVal val="visible"/>
                                      </p:to>
                                    </p:set>
                                    <p:animEffect transition="in" filter="fade">
                                      <p:cBhvr>
                                        <p:cTn id="42" dur="1000"/>
                                        <p:tgtEl>
                                          <p:spTgt spid="39948"/>
                                        </p:tgtEl>
                                      </p:cBhvr>
                                    </p:animEffect>
                                    <p:anim calcmode="lin" valueType="num">
                                      <p:cBhvr>
                                        <p:cTn id="43" dur="1000" fill="hold"/>
                                        <p:tgtEl>
                                          <p:spTgt spid="39948"/>
                                        </p:tgtEl>
                                        <p:attrNameLst>
                                          <p:attrName>ppt_x</p:attrName>
                                        </p:attrNameLst>
                                      </p:cBhvr>
                                      <p:tavLst>
                                        <p:tav tm="0">
                                          <p:val>
                                            <p:strVal val="#ppt_x"/>
                                          </p:val>
                                        </p:tav>
                                        <p:tav tm="100000">
                                          <p:val>
                                            <p:strVal val="#ppt_x"/>
                                          </p:val>
                                        </p:tav>
                                      </p:tavLst>
                                    </p:anim>
                                    <p:anim calcmode="lin" valueType="num">
                                      <p:cBhvr>
                                        <p:cTn id="44" dur="1000" fill="hold"/>
                                        <p:tgtEl>
                                          <p:spTgt spid="39948"/>
                                        </p:tgtEl>
                                        <p:attrNameLst>
                                          <p:attrName>ppt_y</p:attrName>
                                        </p:attrNameLst>
                                      </p:cBhvr>
                                      <p:tavLst>
                                        <p:tav tm="0">
                                          <p:val>
                                            <p:strVal val="#ppt_y-.1"/>
                                          </p:val>
                                        </p:tav>
                                        <p:tav tm="100000">
                                          <p:val>
                                            <p:strVal val="#ppt_y"/>
                                          </p:val>
                                        </p:tav>
                                      </p:tavLst>
                                    </p:anim>
                                  </p:childTnLst>
                                </p:cTn>
                              </p:par>
                            </p:childTnLst>
                          </p:cTn>
                        </p:par>
                        <p:par>
                          <p:cTn id="45" fill="hold" nodeType="afterGroup">
                            <p:stCondLst>
                              <p:cond delay="1600"/>
                            </p:stCondLst>
                            <p:childTnLst>
                              <p:par>
                                <p:cTn id="46" presetID="31" presetClass="entr" presetSubtype="0" fill="hold" grpId="0" nodeType="afterEffect">
                                  <p:stCondLst>
                                    <p:cond delay="0"/>
                                  </p:stCondLst>
                                  <p:childTnLst>
                                    <p:set>
                                      <p:cBhvr>
                                        <p:cTn id="47" dur="1" fill="hold">
                                          <p:stCondLst>
                                            <p:cond delay="0"/>
                                          </p:stCondLst>
                                        </p:cTn>
                                        <p:tgtEl>
                                          <p:spTgt spid="39957"/>
                                        </p:tgtEl>
                                        <p:attrNameLst>
                                          <p:attrName>style.visibility</p:attrName>
                                        </p:attrNameLst>
                                      </p:cBhvr>
                                      <p:to>
                                        <p:strVal val="visible"/>
                                      </p:to>
                                    </p:set>
                                    <p:anim calcmode="lin" valueType="num">
                                      <p:cBhvr>
                                        <p:cTn id="48" dur="400" fill="hold"/>
                                        <p:tgtEl>
                                          <p:spTgt spid="39957"/>
                                        </p:tgtEl>
                                        <p:attrNameLst>
                                          <p:attrName>ppt_w</p:attrName>
                                        </p:attrNameLst>
                                      </p:cBhvr>
                                      <p:tavLst>
                                        <p:tav tm="0">
                                          <p:val>
                                            <p:fltVal val="0"/>
                                          </p:val>
                                        </p:tav>
                                        <p:tav tm="100000">
                                          <p:val>
                                            <p:strVal val="#ppt_w"/>
                                          </p:val>
                                        </p:tav>
                                      </p:tavLst>
                                    </p:anim>
                                    <p:anim calcmode="lin" valueType="num">
                                      <p:cBhvr>
                                        <p:cTn id="49" dur="400" fill="hold"/>
                                        <p:tgtEl>
                                          <p:spTgt spid="39957"/>
                                        </p:tgtEl>
                                        <p:attrNameLst>
                                          <p:attrName>ppt_h</p:attrName>
                                        </p:attrNameLst>
                                      </p:cBhvr>
                                      <p:tavLst>
                                        <p:tav tm="0">
                                          <p:val>
                                            <p:fltVal val="0"/>
                                          </p:val>
                                        </p:tav>
                                        <p:tav tm="100000">
                                          <p:val>
                                            <p:strVal val="#ppt_h"/>
                                          </p:val>
                                        </p:tav>
                                      </p:tavLst>
                                    </p:anim>
                                    <p:anim calcmode="lin" valueType="num">
                                      <p:cBhvr>
                                        <p:cTn id="50" dur="400" fill="hold"/>
                                        <p:tgtEl>
                                          <p:spTgt spid="39957"/>
                                        </p:tgtEl>
                                        <p:attrNameLst>
                                          <p:attrName>style.rotation</p:attrName>
                                        </p:attrNameLst>
                                      </p:cBhvr>
                                      <p:tavLst>
                                        <p:tav tm="0">
                                          <p:val>
                                            <p:fltVal val="90"/>
                                          </p:val>
                                        </p:tav>
                                        <p:tav tm="100000">
                                          <p:val>
                                            <p:fltVal val="0"/>
                                          </p:val>
                                        </p:tav>
                                      </p:tavLst>
                                    </p:anim>
                                    <p:animEffect transition="in" filter="fade">
                                      <p:cBhvr>
                                        <p:cTn id="51" dur="400"/>
                                        <p:tgtEl>
                                          <p:spTgt spid="39957"/>
                                        </p:tgtEl>
                                      </p:cBhvr>
                                    </p:animEffect>
                                  </p:childTnLst>
                                </p:cTn>
                              </p:par>
                            </p:childTnLst>
                          </p:cTn>
                        </p:par>
                        <p:par>
                          <p:cTn id="52" fill="hold" nodeType="afterGroup">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39949"/>
                                        </p:tgtEl>
                                        <p:attrNameLst>
                                          <p:attrName>style.visibility</p:attrName>
                                        </p:attrNameLst>
                                      </p:cBhvr>
                                      <p:to>
                                        <p:strVal val="visible"/>
                                      </p:to>
                                    </p:set>
                                    <p:animEffect transition="in" filter="wipe(left)">
                                      <p:cBhvr>
                                        <p:cTn id="55" dur="500"/>
                                        <p:tgtEl>
                                          <p:spTgt spid="39949"/>
                                        </p:tgtEl>
                                      </p:cBhvr>
                                    </p:animEffect>
                                  </p:childTnLst>
                                </p:cTn>
                              </p:par>
                            </p:childTnLst>
                          </p:cTn>
                        </p:par>
                        <p:par>
                          <p:cTn id="56" fill="hold" nodeType="afterGroup">
                            <p:stCondLst>
                              <p:cond delay="2500"/>
                            </p:stCondLst>
                            <p:childTnLst>
                              <p:par>
                                <p:cTn id="57" presetID="31" presetClass="entr" presetSubtype="0" fill="hold" grpId="0" nodeType="afterEffect">
                                  <p:stCondLst>
                                    <p:cond delay="0"/>
                                  </p:stCondLst>
                                  <p:childTnLst>
                                    <p:set>
                                      <p:cBhvr>
                                        <p:cTn id="58" dur="1" fill="hold">
                                          <p:stCondLst>
                                            <p:cond delay="0"/>
                                          </p:stCondLst>
                                        </p:cTn>
                                        <p:tgtEl>
                                          <p:spTgt spid="39958"/>
                                        </p:tgtEl>
                                        <p:attrNameLst>
                                          <p:attrName>style.visibility</p:attrName>
                                        </p:attrNameLst>
                                      </p:cBhvr>
                                      <p:to>
                                        <p:strVal val="visible"/>
                                      </p:to>
                                    </p:set>
                                    <p:anim calcmode="lin" valueType="num">
                                      <p:cBhvr>
                                        <p:cTn id="59" dur="400" fill="hold"/>
                                        <p:tgtEl>
                                          <p:spTgt spid="39958"/>
                                        </p:tgtEl>
                                        <p:attrNameLst>
                                          <p:attrName>ppt_w</p:attrName>
                                        </p:attrNameLst>
                                      </p:cBhvr>
                                      <p:tavLst>
                                        <p:tav tm="0">
                                          <p:val>
                                            <p:fltVal val="0"/>
                                          </p:val>
                                        </p:tav>
                                        <p:tav tm="100000">
                                          <p:val>
                                            <p:strVal val="#ppt_w"/>
                                          </p:val>
                                        </p:tav>
                                      </p:tavLst>
                                    </p:anim>
                                    <p:anim calcmode="lin" valueType="num">
                                      <p:cBhvr>
                                        <p:cTn id="60" dur="400" fill="hold"/>
                                        <p:tgtEl>
                                          <p:spTgt spid="39958"/>
                                        </p:tgtEl>
                                        <p:attrNameLst>
                                          <p:attrName>ppt_h</p:attrName>
                                        </p:attrNameLst>
                                      </p:cBhvr>
                                      <p:tavLst>
                                        <p:tav tm="0">
                                          <p:val>
                                            <p:fltVal val="0"/>
                                          </p:val>
                                        </p:tav>
                                        <p:tav tm="100000">
                                          <p:val>
                                            <p:strVal val="#ppt_h"/>
                                          </p:val>
                                        </p:tav>
                                      </p:tavLst>
                                    </p:anim>
                                    <p:anim calcmode="lin" valueType="num">
                                      <p:cBhvr>
                                        <p:cTn id="61" dur="400" fill="hold"/>
                                        <p:tgtEl>
                                          <p:spTgt spid="39958"/>
                                        </p:tgtEl>
                                        <p:attrNameLst>
                                          <p:attrName>style.rotation</p:attrName>
                                        </p:attrNameLst>
                                      </p:cBhvr>
                                      <p:tavLst>
                                        <p:tav tm="0">
                                          <p:val>
                                            <p:fltVal val="90"/>
                                          </p:val>
                                        </p:tav>
                                        <p:tav tm="100000">
                                          <p:val>
                                            <p:fltVal val="0"/>
                                          </p:val>
                                        </p:tav>
                                      </p:tavLst>
                                    </p:anim>
                                    <p:animEffect transition="in" filter="fade">
                                      <p:cBhvr>
                                        <p:cTn id="62" dur="400"/>
                                        <p:tgtEl>
                                          <p:spTgt spid="39958"/>
                                        </p:tgtEl>
                                      </p:cBhvr>
                                    </p:animEffect>
                                  </p:childTnLst>
                                </p:cTn>
                              </p:par>
                            </p:childTnLst>
                          </p:cTn>
                        </p:par>
                        <p:par>
                          <p:cTn id="63" fill="hold" nodeType="afterGroup">
                            <p:stCondLst>
                              <p:cond delay="2900"/>
                            </p:stCondLst>
                            <p:childTnLst>
                              <p:par>
                                <p:cTn id="64" presetID="22" presetClass="entr" presetSubtype="8" fill="hold" grpId="0" nodeType="afterEffect">
                                  <p:stCondLst>
                                    <p:cond delay="0"/>
                                  </p:stCondLst>
                                  <p:childTnLst>
                                    <p:set>
                                      <p:cBhvr>
                                        <p:cTn id="65" dur="1" fill="hold">
                                          <p:stCondLst>
                                            <p:cond delay="0"/>
                                          </p:stCondLst>
                                        </p:cTn>
                                        <p:tgtEl>
                                          <p:spTgt spid="39954"/>
                                        </p:tgtEl>
                                        <p:attrNameLst>
                                          <p:attrName>style.visibility</p:attrName>
                                        </p:attrNameLst>
                                      </p:cBhvr>
                                      <p:to>
                                        <p:strVal val="visible"/>
                                      </p:to>
                                    </p:set>
                                    <p:animEffect transition="in" filter="wipe(left)">
                                      <p:cBhvr>
                                        <p:cTn id="66" dur="500"/>
                                        <p:tgtEl>
                                          <p:spTgt spid="39954"/>
                                        </p:tgtEl>
                                      </p:cBhvr>
                                    </p:animEffect>
                                  </p:childTnLst>
                                </p:cTn>
                              </p:par>
                            </p:childTnLst>
                          </p:cTn>
                        </p:par>
                        <p:par>
                          <p:cTn id="67" fill="hold" nodeType="afterGroup">
                            <p:stCondLst>
                              <p:cond delay="3400"/>
                            </p:stCondLst>
                            <p:childTnLst>
                              <p:par>
                                <p:cTn id="68" presetID="31" presetClass="entr" presetSubtype="0" fill="hold" grpId="0" nodeType="afterEffect">
                                  <p:stCondLst>
                                    <p:cond delay="0"/>
                                  </p:stCondLst>
                                  <p:childTnLst>
                                    <p:set>
                                      <p:cBhvr>
                                        <p:cTn id="69" dur="1" fill="hold">
                                          <p:stCondLst>
                                            <p:cond delay="0"/>
                                          </p:stCondLst>
                                        </p:cTn>
                                        <p:tgtEl>
                                          <p:spTgt spid="39959"/>
                                        </p:tgtEl>
                                        <p:attrNameLst>
                                          <p:attrName>style.visibility</p:attrName>
                                        </p:attrNameLst>
                                      </p:cBhvr>
                                      <p:to>
                                        <p:strVal val="visible"/>
                                      </p:to>
                                    </p:set>
                                    <p:anim calcmode="lin" valueType="num">
                                      <p:cBhvr>
                                        <p:cTn id="70" dur="400" fill="hold"/>
                                        <p:tgtEl>
                                          <p:spTgt spid="39959"/>
                                        </p:tgtEl>
                                        <p:attrNameLst>
                                          <p:attrName>ppt_w</p:attrName>
                                        </p:attrNameLst>
                                      </p:cBhvr>
                                      <p:tavLst>
                                        <p:tav tm="0">
                                          <p:val>
                                            <p:fltVal val="0"/>
                                          </p:val>
                                        </p:tav>
                                        <p:tav tm="100000">
                                          <p:val>
                                            <p:strVal val="#ppt_w"/>
                                          </p:val>
                                        </p:tav>
                                      </p:tavLst>
                                    </p:anim>
                                    <p:anim calcmode="lin" valueType="num">
                                      <p:cBhvr>
                                        <p:cTn id="71" dur="400" fill="hold"/>
                                        <p:tgtEl>
                                          <p:spTgt spid="39959"/>
                                        </p:tgtEl>
                                        <p:attrNameLst>
                                          <p:attrName>ppt_h</p:attrName>
                                        </p:attrNameLst>
                                      </p:cBhvr>
                                      <p:tavLst>
                                        <p:tav tm="0">
                                          <p:val>
                                            <p:fltVal val="0"/>
                                          </p:val>
                                        </p:tav>
                                        <p:tav tm="100000">
                                          <p:val>
                                            <p:strVal val="#ppt_h"/>
                                          </p:val>
                                        </p:tav>
                                      </p:tavLst>
                                    </p:anim>
                                    <p:anim calcmode="lin" valueType="num">
                                      <p:cBhvr>
                                        <p:cTn id="72" dur="400" fill="hold"/>
                                        <p:tgtEl>
                                          <p:spTgt spid="39959"/>
                                        </p:tgtEl>
                                        <p:attrNameLst>
                                          <p:attrName>style.rotation</p:attrName>
                                        </p:attrNameLst>
                                      </p:cBhvr>
                                      <p:tavLst>
                                        <p:tav tm="0">
                                          <p:val>
                                            <p:fltVal val="90"/>
                                          </p:val>
                                        </p:tav>
                                        <p:tav tm="100000">
                                          <p:val>
                                            <p:fltVal val="0"/>
                                          </p:val>
                                        </p:tav>
                                      </p:tavLst>
                                    </p:anim>
                                    <p:animEffect transition="in" filter="fade">
                                      <p:cBhvr>
                                        <p:cTn id="73" dur="400"/>
                                        <p:tgtEl>
                                          <p:spTgt spid="39959"/>
                                        </p:tgtEl>
                                      </p:cBhvr>
                                    </p:animEffect>
                                  </p:childTnLst>
                                </p:cTn>
                              </p:par>
                            </p:childTnLst>
                          </p:cTn>
                        </p:par>
                        <p:par>
                          <p:cTn id="74" fill="hold" nodeType="afterGroup">
                            <p:stCondLst>
                              <p:cond delay="3800"/>
                            </p:stCondLst>
                            <p:childTnLst>
                              <p:par>
                                <p:cTn id="75" presetID="22" presetClass="entr" presetSubtype="8" fill="hold" grpId="0" nodeType="afterEffect">
                                  <p:stCondLst>
                                    <p:cond delay="0"/>
                                  </p:stCondLst>
                                  <p:childTnLst>
                                    <p:set>
                                      <p:cBhvr>
                                        <p:cTn id="76" dur="1" fill="hold">
                                          <p:stCondLst>
                                            <p:cond delay="0"/>
                                          </p:stCondLst>
                                        </p:cTn>
                                        <p:tgtEl>
                                          <p:spTgt spid="39955"/>
                                        </p:tgtEl>
                                        <p:attrNameLst>
                                          <p:attrName>style.visibility</p:attrName>
                                        </p:attrNameLst>
                                      </p:cBhvr>
                                      <p:to>
                                        <p:strVal val="visible"/>
                                      </p:to>
                                    </p:set>
                                    <p:animEffect transition="in" filter="wipe(left)">
                                      <p:cBhvr>
                                        <p:cTn id="77" dur="500"/>
                                        <p:tgtEl>
                                          <p:spTgt spid="39955"/>
                                        </p:tgtEl>
                                      </p:cBhvr>
                                    </p:animEffect>
                                  </p:childTnLst>
                                </p:cTn>
                              </p:par>
                            </p:childTnLst>
                          </p:cTn>
                        </p:par>
                        <p:par>
                          <p:cTn id="78" fill="hold" nodeType="afterGroup">
                            <p:stCondLst>
                              <p:cond delay="4300"/>
                            </p:stCondLst>
                            <p:childTnLst>
                              <p:par>
                                <p:cTn id="79" presetID="31" presetClass="entr" presetSubtype="0" fill="hold" grpId="0" nodeType="afterEffect">
                                  <p:stCondLst>
                                    <p:cond delay="0"/>
                                  </p:stCondLst>
                                  <p:childTnLst>
                                    <p:set>
                                      <p:cBhvr>
                                        <p:cTn id="80" dur="1" fill="hold">
                                          <p:stCondLst>
                                            <p:cond delay="0"/>
                                          </p:stCondLst>
                                        </p:cTn>
                                        <p:tgtEl>
                                          <p:spTgt spid="39960"/>
                                        </p:tgtEl>
                                        <p:attrNameLst>
                                          <p:attrName>style.visibility</p:attrName>
                                        </p:attrNameLst>
                                      </p:cBhvr>
                                      <p:to>
                                        <p:strVal val="visible"/>
                                      </p:to>
                                    </p:set>
                                    <p:anim calcmode="lin" valueType="num">
                                      <p:cBhvr>
                                        <p:cTn id="81" dur="400" fill="hold"/>
                                        <p:tgtEl>
                                          <p:spTgt spid="39960"/>
                                        </p:tgtEl>
                                        <p:attrNameLst>
                                          <p:attrName>ppt_w</p:attrName>
                                        </p:attrNameLst>
                                      </p:cBhvr>
                                      <p:tavLst>
                                        <p:tav tm="0">
                                          <p:val>
                                            <p:fltVal val="0"/>
                                          </p:val>
                                        </p:tav>
                                        <p:tav tm="100000">
                                          <p:val>
                                            <p:strVal val="#ppt_w"/>
                                          </p:val>
                                        </p:tav>
                                      </p:tavLst>
                                    </p:anim>
                                    <p:anim calcmode="lin" valueType="num">
                                      <p:cBhvr>
                                        <p:cTn id="82" dur="400" fill="hold"/>
                                        <p:tgtEl>
                                          <p:spTgt spid="39960"/>
                                        </p:tgtEl>
                                        <p:attrNameLst>
                                          <p:attrName>ppt_h</p:attrName>
                                        </p:attrNameLst>
                                      </p:cBhvr>
                                      <p:tavLst>
                                        <p:tav tm="0">
                                          <p:val>
                                            <p:fltVal val="0"/>
                                          </p:val>
                                        </p:tav>
                                        <p:tav tm="100000">
                                          <p:val>
                                            <p:strVal val="#ppt_h"/>
                                          </p:val>
                                        </p:tav>
                                      </p:tavLst>
                                    </p:anim>
                                    <p:anim calcmode="lin" valueType="num">
                                      <p:cBhvr>
                                        <p:cTn id="83" dur="400" fill="hold"/>
                                        <p:tgtEl>
                                          <p:spTgt spid="39960"/>
                                        </p:tgtEl>
                                        <p:attrNameLst>
                                          <p:attrName>style.rotation</p:attrName>
                                        </p:attrNameLst>
                                      </p:cBhvr>
                                      <p:tavLst>
                                        <p:tav tm="0">
                                          <p:val>
                                            <p:fltVal val="90"/>
                                          </p:val>
                                        </p:tav>
                                        <p:tav tm="100000">
                                          <p:val>
                                            <p:fltVal val="0"/>
                                          </p:val>
                                        </p:tav>
                                      </p:tavLst>
                                    </p:anim>
                                    <p:animEffect transition="in" filter="fade">
                                      <p:cBhvr>
                                        <p:cTn id="84" dur="400"/>
                                        <p:tgtEl>
                                          <p:spTgt spid="39960"/>
                                        </p:tgtEl>
                                      </p:cBhvr>
                                    </p:animEffect>
                                  </p:childTnLst>
                                </p:cTn>
                              </p:par>
                            </p:childTnLst>
                          </p:cTn>
                        </p:par>
                        <p:par>
                          <p:cTn id="85" fill="hold" nodeType="afterGroup">
                            <p:stCondLst>
                              <p:cond delay="4700"/>
                            </p:stCondLst>
                            <p:childTnLst>
                              <p:par>
                                <p:cTn id="86" presetID="22" presetClass="entr" presetSubtype="8" fill="hold" grpId="0" nodeType="afterEffect">
                                  <p:stCondLst>
                                    <p:cond delay="0"/>
                                  </p:stCondLst>
                                  <p:childTnLst>
                                    <p:set>
                                      <p:cBhvr>
                                        <p:cTn id="87" dur="1" fill="hold">
                                          <p:stCondLst>
                                            <p:cond delay="0"/>
                                          </p:stCondLst>
                                        </p:cTn>
                                        <p:tgtEl>
                                          <p:spTgt spid="39956"/>
                                        </p:tgtEl>
                                        <p:attrNameLst>
                                          <p:attrName>style.visibility</p:attrName>
                                        </p:attrNameLst>
                                      </p:cBhvr>
                                      <p:to>
                                        <p:strVal val="visible"/>
                                      </p:to>
                                    </p:set>
                                    <p:animEffect transition="in" filter="wipe(left)">
                                      <p:cBhvr>
                                        <p:cTn id="88" dur="500"/>
                                        <p:tgtEl>
                                          <p:spTgt spid="39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 grpId="0" animBg="1"/>
      <p:bldP spid="39946" grpId="0" animBg="1"/>
      <p:bldP spid="39947" grpId="0" animBg="1"/>
      <p:bldP spid="39948" grpId="0" animBg="1"/>
      <p:bldP spid="39949" grpId="0" autoUpdateAnimBg="0"/>
      <p:bldP spid="39950" grpId="0" autoUpdateAnimBg="0"/>
      <p:bldP spid="39951" grpId="0" autoUpdateAnimBg="0"/>
      <p:bldP spid="39952" grpId="0" autoUpdateAnimBg="0"/>
      <p:bldP spid="39953" grpId="0" autoUpdateAnimBg="0"/>
      <p:bldP spid="39954" grpId="0" autoUpdateAnimBg="0"/>
      <p:bldP spid="39955" grpId="0" autoUpdateAnimBg="0"/>
      <p:bldP spid="39956" grpId="0" autoUpdateAnimBg="0"/>
      <p:bldP spid="39957" grpId="0" autoUpdateAnimBg="0"/>
      <p:bldP spid="39958" grpId="0" autoUpdateAnimBg="0"/>
      <p:bldP spid="39959" grpId="0" autoUpdateAnimBg="0"/>
      <p:bldP spid="3996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E5960B2-A673-4ADA-A7C3-F00B3E9B4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 y="0"/>
            <a:ext cx="9142308" cy="5145088"/>
          </a:xfrm>
          <a:prstGeom prst="rect">
            <a:avLst/>
          </a:prstGeom>
        </p:spPr>
      </p:pic>
      <p:sp>
        <p:nvSpPr>
          <p:cNvPr id="6" name="矩形: 圆角 5">
            <a:extLst>
              <a:ext uri="{FF2B5EF4-FFF2-40B4-BE49-F238E27FC236}">
                <a16:creationId xmlns:a16="http://schemas.microsoft.com/office/drawing/2014/main" id="{96DBEAD3-DE3D-45C1-9FD2-EEB5C50E8116}"/>
              </a:ext>
            </a:extLst>
          </p:cNvPr>
          <p:cNvSpPr/>
          <p:nvPr/>
        </p:nvSpPr>
        <p:spPr>
          <a:xfrm>
            <a:off x="3977984" y="3496185"/>
            <a:ext cx="2074304" cy="24063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2A6B4EE-2194-46E6-A7B7-928433CC897C}"/>
              </a:ext>
            </a:extLst>
          </p:cNvPr>
          <p:cNvPicPr>
            <a:picLocks noChangeAspect="1"/>
          </p:cNvPicPr>
          <p:nvPr/>
        </p:nvPicPr>
        <p:blipFill rotWithShape="1">
          <a:blip r:embed="rId4">
            <a:extLst>
              <a:ext uri="{28A0092B-C50C-407E-A947-70E740481C1C}">
                <a14:useLocalDpi xmlns:a14="http://schemas.microsoft.com/office/drawing/2010/main" val="0"/>
              </a:ext>
            </a:extLst>
          </a:blip>
          <a:srcRect l="6633" t="18146" r="54097"/>
          <a:stretch/>
        </p:blipFill>
        <p:spPr>
          <a:xfrm>
            <a:off x="366578" y="582504"/>
            <a:ext cx="3691351" cy="4330097"/>
          </a:xfrm>
          <a:prstGeom prst="rect">
            <a:avLst/>
          </a:prstGeom>
        </p:spPr>
      </p:pic>
      <p:sp>
        <p:nvSpPr>
          <p:cNvPr id="4" name="文本框 158"/>
          <p:cNvSpPr txBox="1"/>
          <p:nvPr/>
        </p:nvSpPr>
        <p:spPr>
          <a:xfrm>
            <a:off x="5573783" y="1852334"/>
            <a:ext cx="2388362" cy="742776"/>
          </a:xfrm>
          <a:prstGeom prst="rect">
            <a:avLst/>
          </a:prstGeom>
          <a:noFill/>
        </p:spPr>
        <p:txBody>
          <a:bodyPr wrap="none" lIns="65032" tIns="32516" rIns="65032" bIns="32516" rtlCol="0">
            <a:spAutoFit/>
          </a:bodyPr>
          <a:lstStyle/>
          <a:p>
            <a:r>
              <a:rPr kumimoji="1" lang="zh-CN" altLang="en-US" sz="4400" dirty="0">
                <a:solidFill>
                  <a:schemeClr val="bg1"/>
                </a:solidFill>
                <a:latin typeface="微软雅黑" panose="020B0503020204020204" pitchFamily="34" charset="-122"/>
                <a:ea typeface="微软雅黑" panose="020B0503020204020204" pitchFamily="34" charset="-122"/>
              </a:rPr>
              <a:t>谢谢聆听</a:t>
            </a:r>
          </a:p>
        </p:txBody>
      </p:sp>
      <p:sp>
        <p:nvSpPr>
          <p:cNvPr id="5" name="文本框 159"/>
          <p:cNvSpPr txBox="1"/>
          <p:nvPr/>
        </p:nvSpPr>
        <p:spPr>
          <a:xfrm>
            <a:off x="3874109" y="2798411"/>
            <a:ext cx="4293222" cy="481165"/>
          </a:xfrm>
          <a:prstGeom prst="rect">
            <a:avLst/>
          </a:prstGeom>
          <a:noFill/>
        </p:spPr>
        <p:txBody>
          <a:bodyPr wrap="square" lIns="65032" tIns="32516" rIns="65032" bIns="32516" rtlCol="0">
            <a:spAutoFit/>
          </a:bodyPr>
          <a:lstStyle/>
          <a:p>
            <a:pPr algn="just">
              <a:lnSpc>
                <a:spcPct val="150000"/>
              </a:lnSpc>
              <a:buNone/>
            </a:pPr>
            <a:r>
              <a:rPr lang="en-US" altLang="zh-CN" sz="600" dirty="0">
                <a:solidFill>
                  <a:schemeClr val="bg1"/>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bg1"/>
              </a:solidFill>
              <a:latin typeface="Arial" panose="020B0604020202020204" pitchFamily="34" charset="0"/>
              <a:cs typeface="Arial" panose="020B0604020202020204" pitchFamily="34" charset="0"/>
            </a:endParaRPr>
          </a:p>
        </p:txBody>
      </p:sp>
      <p:sp>
        <p:nvSpPr>
          <p:cNvPr id="7" name="文本框 36"/>
          <p:cNvSpPr txBox="1"/>
          <p:nvPr/>
        </p:nvSpPr>
        <p:spPr>
          <a:xfrm>
            <a:off x="3893357" y="1644709"/>
            <a:ext cx="1683041" cy="988997"/>
          </a:xfrm>
          <a:prstGeom prst="rect">
            <a:avLst/>
          </a:prstGeom>
          <a:noFill/>
        </p:spPr>
        <p:txBody>
          <a:bodyPr wrap="none" lIns="65032" tIns="32516" rIns="65032" bIns="32516" rtlCol="0">
            <a:spAutoFit/>
          </a:bodyPr>
          <a:lstStyle/>
          <a:p>
            <a:r>
              <a:rPr kumimoji="1" lang="en-US" altLang="zh-CN" sz="6000" b="1" dirty="0">
                <a:solidFill>
                  <a:schemeClr val="bg1"/>
                </a:solidFill>
                <a:latin typeface="方正姚体" panose="02010601030101010101" pitchFamily="2" charset="-122"/>
                <a:ea typeface="方正姚体" panose="02010601030101010101" pitchFamily="2" charset="-122"/>
              </a:rPr>
              <a:t>2018</a:t>
            </a:r>
            <a:endParaRPr kumimoji="1" lang="zh-CN" altLang="en-US" sz="4400" b="1" dirty="0">
              <a:solidFill>
                <a:schemeClr val="bg1"/>
              </a:solidFill>
              <a:latin typeface="方正姚体" panose="02010601030101010101" pitchFamily="2" charset="-122"/>
              <a:ea typeface="方正姚体" panose="02010601030101010101" pitchFamily="2" charset="-122"/>
            </a:endParaRPr>
          </a:p>
        </p:txBody>
      </p:sp>
      <p:sp>
        <p:nvSpPr>
          <p:cNvPr id="10" name="文本框 159">
            <a:extLst>
              <a:ext uri="{FF2B5EF4-FFF2-40B4-BE49-F238E27FC236}">
                <a16:creationId xmlns:a16="http://schemas.microsoft.com/office/drawing/2014/main" id="{C5D1ADBC-7AC3-43E8-8323-FBBFC60CD452}"/>
              </a:ext>
            </a:extLst>
          </p:cNvPr>
          <p:cNvSpPr txBox="1"/>
          <p:nvPr/>
        </p:nvSpPr>
        <p:spPr>
          <a:xfrm>
            <a:off x="4041622" y="3463531"/>
            <a:ext cx="1849035" cy="308041"/>
          </a:xfrm>
          <a:prstGeom prst="rect">
            <a:avLst/>
          </a:prstGeom>
          <a:noFill/>
        </p:spPr>
        <p:txBody>
          <a:bodyPr wrap="square" lIns="65032" tIns="32516" rIns="65032" bIns="32516" rtlCol="0">
            <a:spAutoFit/>
          </a:bodyPr>
          <a:lstStyle/>
          <a:p>
            <a:pPr algn="just">
              <a:lnSpc>
                <a:spcPct val="150000"/>
              </a:lnSpc>
              <a:buNone/>
            </a:pPr>
            <a:r>
              <a:rPr lang="zh-CN" altLang="en-US" sz="1050" dirty="0">
                <a:solidFill>
                  <a:schemeClr val="bg1"/>
                </a:solidFill>
                <a:latin typeface="Arial" panose="020B0604020202020204" pitchFamily="34" charset="0"/>
                <a:cs typeface="Arial" panose="020B0604020202020204" pitchFamily="34" charset="0"/>
              </a:rPr>
              <a:t>汇报人：</a:t>
            </a:r>
            <a:r>
              <a:rPr lang="en-US" altLang="zh-CN" sz="1050" dirty="0">
                <a:solidFill>
                  <a:schemeClr val="bg1"/>
                </a:solidFill>
                <a:latin typeface="Arial" panose="020B0604020202020204" pitchFamily="34" charset="0"/>
                <a:cs typeface="Arial" panose="020B0604020202020204" pitchFamily="34" charset="0"/>
              </a:rPr>
              <a:t>xxx       </a:t>
            </a:r>
            <a:r>
              <a:rPr lang="zh-CN" altLang="en-US" sz="1050" dirty="0">
                <a:solidFill>
                  <a:schemeClr val="bg1"/>
                </a:solidFill>
                <a:latin typeface="Arial" panose="020B0604020202020204" pitchFamily="34" charset="0"/>
                <a:cs typeface="Arial" panose="020B0604020202020204" pitchFamily="34" charset="0"/>
              </a:rPr>
              <a:t>时间：</a:t>
            </a:r>
            <a:r>
              <a:rPr lang="en-US" altLang="zh-CN" sz="1050" dirty="0">
                <a:solidFill>
                  <a:schemeClr val="bg1"/>
                </a:solidFill>
                <a:latin typeface="Arial" panose="020B0604020202020204" pitchFamily="34" charset="0"/>
                <a:cs typeface="Arial" panose="020B0604020202020204" pitchFamily="34" charset="0"/>
              </a:rPr>
              <a:t>xxx</a:t>
            </a:r>
            <a:endParaRPr lang="zh-CN" altLang="en-US" sz="105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228796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iterate type="lt">
                                    <p:tmPct val="0"/>
                                  </p:iterate>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6" presetClass="emph" presetSubtype="0" fill="hold" grpId="1" nodeType="afterEffect">
                                  <p:stCondLst>
                                    <p:cond delay="0"/>
                                  </p:stCondLst>
                                  <p:iterate type="lt">
                                    <p:tmPct val="0"/>
                                  </p:iterate>
                                  <p:childTnLst>
                                    <p:animEffect transition="out" filter="fade">
                                      <p:cBhvr>
                                        <p:cTn id="17" dur="500" tmFilter="0, 0; .2, .5; .8, .5; 1, 0"/>
                                        <p:tgtEl>
                                          <p:spTgt spid="7"/>
                                        </p:tgtEl>
                                      </p:cBhvr>
                                    </p:animEffect>
                                    <p:animScale>
                                      <p:cBhvr>
                                        <p:cTn id="18" dur="250" autoRev="1" fill="hold"/>
                                        <p:tgtEl>
                                          <p:spTgt spid="7"/>
                                        </p:tgtEl>
                                      </p:cBhvr>
                                      <p:by x="105000" y="105000"/>
                                    </p:animScale>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4"/>
                                        </p:tgtEl>
                                        <p:attrNameLst>
                                          <p:attrName>ppt_y</p:attrName>
                                        </p:attrNameLst>
                                      </p:cBhvr>
                                      <p:tavLst>
                                        <p:tav tm="0">
                                          <p:val>
                                            <p:strVal val="#ppt_y"/>
                                          </p:val>
                                        </p:tav>
                                        <p:tav tm="100000">
                                          <p:val>
                                            <p:strVal val="#ppt_y"/>
                                          </p:val>
                                        </p:tav>
                                      </p:tavLst>
                                    </p:anim>
                                    <p:anim calcmode="lin" valueType="num">
                                      <p:cBhvr>
                                        <p:cTn id="24"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4"/>
                                        </p:tgtEl>
                                      </p:cBhvr>
                                    </p:animEffect>
                                  </p:childTnLst>
                                </p:cTn>
                              </p:par>
                            </p:childTnLst>
                          </p:cTn>
                        </p:par>
                        <p:par>
                          <p:cTn id="27" fill="hold">
                            <p:stCondLst>
                              <p:cond delay="2650"/>
                            </p:stCondLst>
                            <p:childTnLst>
                              <p:par>
                                <p:cTn id="28" presetID="26" presetClass="emph" presetSubtype="0" fill="hold" grpId="1" nodeType="afterEffect">
                                  <p:stCondLst>
                                    <p:cond delay="0"/>
                                  </p:stCondLst>
                                  <p:iterate type="lt">
                                    <p:tmPct val="0"/>
                                  </p:iterate>
                                  <p:childTnLst>
                                    <p:animEffect transition="out" filter="fade">
                                      <p:cBhvr>
                                        <p:cTn id="29" dur="500" tmFilter="0, 0; .2, .5; .8, .5; 1, 0"/>
                                        <p:tgtEl>
                                          <p:spTgt spid="4"/>
                                        </p:tgtEl>
                                      </p:cBhvr>
                                    </p:animEffect>
                                    <p:animScale>
                                      <p:cBhvr>
                                        <p:cTn id="30" dur="250" autoRev="1" fill="hold"/>
                                        <p:tgtEl>
                                          <p:spTgt spid="4"/>
                                        </p:tgtEl>
                                      </p:cBhvr>
                                      <p:by x="105000" y="105000"/>
                                    </p:animScale>
                                  </p:childTnLst>
                                </p:cTn>
                              </p:par>
                            </p:childTnLst>
                          </p:cTn>
                        </p:par>
                        <p:par>
                          <p:cTn id="31" fill="hold">
                            <p:stCondLst>
                              <p:cond delay="315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5"/>
                                        </p:tgtEl>
                                        <p:attrNameLst>
                                          <p:attrName>ppt_y</p:attrName>
                                        </p:attrNameLst>
                                      </p:cBhvr>
                                      <p:tavLst>
                                        <p:tav tm="0">
                                          <p:val>
                                            <p:strVal val="#ppt_y"/>
                                          </p:val>
                                        </p:tav>
                                        <p:tav tm="100000">
                                          <p:val>
                                            <p:strVal val="#ppt_y"/>
                                          </p:val>
                                        </p:tav>
                                      </p:tavLst>
                                    </p:anim>
                                    <p:anim calcmode="lin" valueType="num">
                                      <p:cBhvr>
                                        <p:cTn id="36"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5"/>
                                        </p:tgtEl>
                                      </p:cBhvr>
                                    </p:animEffect>
                                  </p:childTnLst>
                                </p:cTn>
                              </p:par>
                            </p:childTnLst>
                          </p:cTn>
                        </p:par>
                        <p:par>
                          <p:cTn id="39" fill="hold">
                            <p:stCondLst>
                              <p:cond delay="11400"/>
                            </p:stCondLst>
                            <p:childTnLst>
                              <p:par>
                                <p:cTn id="40" presetID="2" presetClass="entr" presetSubtype="2"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1+#ppt_w/2"/>
                                          </p:val>
                                        </p:tav>
                                        <p:tav tm="100000">
                                          <p:val>
                                            <p:strVal val="#ppt_x"/>
                                          </p:val>
                                        </p:tav>
                                      </p:tavLst>
                                    </p:anim>
                                    <p:anim calcmode="lin" valueType="num">
                                      <p:cBhvr additive="base">
                                        <p:cTn id="43" dur="500" fill="hold"/>
                                        <p:tgtEl>
                                          <p:spTgt spid="6"/>
                                        </p:tgtEl>
                                        <p:attrNameLst>
                                          <p:attrName>ppt_y</p:attrName>
                                        </p:attrNameLst>
                                      </p:cBhvr>
                                      <p:tavLst>
                                        <p:tav tm="0">
                                          <p:val>
                                            <p:strVal val="#ppt_y"/>
                                          </p:val>
                                        </p:tav>
                                        <p:tav tm="100000">
                                          <p:val>
                                            <p:strVal val="#ppt_y"/>
                                          </p:val>
                                        </p:tav>
                                      </p:tavLst>
                                    </p:anim>
                                  </p:childTnLst>
                                </p:cTn>
                              </p:par>
                            </p:childTnLst>
                          </p:cTn>
                        </p:par>
                        <p:par>
                          <p:cTn id="44" fill="hold">
                            <p:stCondLst>
                              <p:cond delay="119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0"/>
                                        </p:tgtEl>
                                        <p:attrNameLst>
                                          <p:attrName>ppt_y</p:attrName>
                                        </p:attrNameLst>
                                      </p:cBhvr>
                                      <p:tavLst>
                                        <p:tav tm="0">
                                          <p:val>
                                            <p:strVal val="#ppt_y"/>
                                          </p:val>
                                        </p:tav>
                                        <p:tav tm="100000">
                                          <p:val>
                                            <p:strVal val="#ppt_y"/>
                                          </p:val>
                                        </p:tav>
                                      </p:tavLst>
                                    </p:anim>
                                    <p:anim calcmode="lin" valueType="num">
                                      <p:cBhvr>
                                        <p:cTn id="4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4" grpId="1"/>
      <p:bldP spid="5" grpId="0"/>
      <p:bldP spid="7" grpId="0"/>
      <p:bldP spid="7" grpId="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376F5D1-8EB8-4191-ABEA-74298A9BE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 y="0"/>
            <a:ext cx="9142308" cy="5145088"/>
          </a:xfrm>
          <a:prstGeom prst="rect">
            <a:avLst/>
          </a:prstGeom>
        </p:spPr>
      </p:pic>
      <p:sp>
        <p:nvSpPr>
          <p:cNvPr id="4" name="文本框 16"/>
          <p:cNvSpPr txBox="1"/>
          <p:nvPr/>
        </p:nvSpPr>
        <p:spPr>
          <a:xfrm>
            <a:off x="2954470" y="2548433"/>
            <a:ext cx="2435633" cy="346259"/>
          </a:xfrm>
          <a:prstGeom prst="rect">
            <a:avLst/>
          </a:prstGeom>
          <a:noFill/>
        </p:spPr>
        <p:txBody>
          <a:bodyPr wrap="square" lIns="68589" tIns="34295" rIns="68589" bIns="34295" rtlCol="0">
            <a:spAutoFit/>
          </a:bodyPr>
          <a:lstStyle/>
          <a:p>
            <a:pPr>
              <a:buFontTx/>
              <a:buNone/>
            </a:pPr>
            <a:r>
              <a:rPr lang="zh-CN" altLang="en-US" dirty="0">
                <a:solidFill>
                  <a:schemeClr val="bg1"/>
                </a:solidFill>
                <a:latin typeface="微软雅黑" panose="020B0503020204020204" pitchFamily="34" charset="-122"/>
                <a:ea typeface="微软雅黑" panose="020B0503020204020204" pitchFamily="34" charset="-122"/>
              </a:rPr>
              <a:t>单击此处添加标题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213639" y="2927140"/>
            <a:ext cx="44689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占位符 5"/>
          <p:cNvSpPr txBox="1"/>
          <p:nvPr/>
        </p:nvSpPr>
        <p:spPr>
          <a:xfrm>
            <a:off x="2581791" y="3157049"/>
            <a:ext cx="1152128" cy="263060"/>
          </a:xfrm>
          <a:prstGeom prst="rect">
            <a:avLst/>
          </a:prstGeom>
          <a:ln>
            <a:solidFill>
              <a:schemeClr val="tx1">
                <a:lumMod val="65000"/>
                <a:lumOff val="35000"/>
              </a:schemeClr>
            </a:solidFill>
            <a:prstDash val="sysDot"/>
          </a:ln>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050" b="0" dirty="0">
                <a:solidFill>
                  <a:schemeClr val="bg1"/>
                </a:solidFill>
                <a:ea typeface="微软雅黑" panose="020B0503020204020204" pitchFamily="34" charset="-122"/>
              </a:rPr>
              <a:t>此处添加标题</a:t>
            </a:r>
          </a:p>
        </p:txBody>
      </p:sp>
      <p:sp>
        <p:nvSpPr>
          <p:cNvPr id="7" name="文本占位符 5"/>
          <p:cNvSpPr txBox="1"/>
          <p:nvPr/>
        </p:nvSpPr>
        <p:spPr>
          <a:xfrm>
            <a:off x="4062341" y="3160501"/>
            <a:ext cx="1147742" cy="263060"/>
          </a:xfrm>
          <a:prstGeom prst="rect">
            <a:avLst/>
          </a:prstGeom>
          <a:ln>
            <a:solidFill>
              <a:schemeClr val="tx1">
                <a:lumMod val="65000"/>
                <a:lumOff val="35000"/>
              </a:schemeClr>
            </a:solidFill>
            <a:prstDash val="sysDot"/>
          </a:ln>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050" b="0" dirty="0">
                <a:solidFill>
                  <a:schemeClr val="bg1"/>
                </a:solidFill>
                <a:ea typeface="微软雅黑" panose="020B0503020204020204" pitchFamily="34" charset="-122"/>
              </a:rPr>
              <a:t>此处添加标题</a:t>
            </a:r>
          </a:p>
        </p:txBody>
      </p:sp>
      <p:sp>
        <p:nvSpPr>
          <p:cNvPr id="12" name="圆角矩形 10"/>
          <p:cNvSpPr>
            <a:spLocks noChangeArrowheads="1"/>
          </p:cNvSpPr>
          <p:nvPr/>
        </p:nvSpPr>
        <p:spPr bwMode="auto">
          <a:xfrm>
            <a:off x="1213639" y="2476425"/>
            <a:ext cx="1152128" cy="468052"/>
          </a:xfrm>
          <a:prstGeom prst="roundRect">
            <a:avLst>
              <a:gd name="adj" fmla="val 0"/>
            </a:avLst>
          </a:prstGeom>
          <a:solidFill>
            <a:schemeClr val="accent1"/>
          </a:solidFill>
          <a:ln w="9525" algn="ctr">
            <a:noFill/>
            <a:round/>
            <a:headEnd/>
            <a:tailEnd/>
          </a:ln>
        </p:spPr>
        <p:txBody>
          <a:bodyPr/>
          <a:lstStyle/>
          <a:p>
            <a:pPr algn="ctr"/>
            <a:r>
              <a:rPr lang="zh-CN" altLang="en-US" sz="2000" dirty="0">
                <a:solidFill>
                  <a:srgbClr val="FFFFFF"/>
                </a:solidFill>
                <a:latin typeface="微软雅黑" pitchFamily="34" charset="-122"/>
                <a:ea typeface="微软雅黑" pitchFamily="34" charset="-122"/>
              </a:rPr>
              <a:t>Part</a:t>
            </a:r>
            <a:r>
              <a:rPr lang="zh-CN" altLang="en-US" sz="2800" dirty="0">
                <a:solidFill>
                  <a:srgbClr val="FFFFFF"/>
                </a:solidFill>
                <a:latin typeface="微软雅黑" pitchFamily="34" charset="-122"/>
                <a:ea typeface="微软雅黑" pitchFamily="34" charset="-122"/>
              </a:rPr>
              <a:t> 1</a:t>
            </a:r>
            <a:endParaRPr lang="zh-CN" altLang="en-US" sz="2800" dirty="0">
              <a:latin typeface="微软雅黑" pitchFamily="34" charset="-122"/>
              <a:ea typeface="微软雅黑" pitchFamily="34" charset="-122"/>
            </a:endParaRPr>
          </a:p>
        </p:txBody>
      </p:sp>
      <p:pic>
        <p:nvPicPr>
          <p:cNvPr id="10" name="图片 9">
            <a:extLst>
              <a:ext uri="{FF2B5EF4-FFF2-40B4-BE49-F238E27FC236}">
                <a16:creationId xmlns:a16="http://schemas.microsoft.com/office/drawing/2014/main" id="{549E1A85-4D3E-4367-9056-0B9084169129}"/>
              </a:ext>
            </a:extLst>
          </p:cNvPr>
          <p:cNvPicPr>
            <a:picLocks noChangeAspect="1"/>
          </p:cNvPicPr>
          <p:nvPr/>
        </p:nvPicPr>
        <p:blipFill rotWithShape="1">
          <a:blip r:embed="rId4">
            <a:extLst>
              <a:ext uri="{28A0092B-C50C-407E-A947-70E740481C1C}">
                <a14:useLocalDpi xmlns:a14="http://schemas.microsoft.com/office/drawing/2010/main" val="0"/>
              </a:ext>
            </a:extLst>
          </a:blip>
          <a:srcRect l="6633" t="18146" r="54097"/>
          <a:stretch/>
        </p:blipFill>
        <p:spPr>
          <a:xfrm flipH="1">
            <a:off x="5538505" y="1141905"/>
            <a:ext cx="2927584" cy="3605144"/>
          </a:xfrm>
          <a:prstGeom prst="rect">
            <a:avLst/>
          </a:prstGeom>
        </p:spPr>
      </p:pic>
    </p:spTree>
    <p:extLst>
      <p:ext uri="{BB962C8B-B14F-4D97-AF65-F5344CB8AC3E}">
        <p14:creationId xmlns:p14="http://schemas.microsoft.com/office/powerpoint/2010/main" val="213393364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8" fill="hold" grpId="0" nodeType="withEffect">
                                  <p:stCondLst>
                                    <p:cond delay="30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400"/>
                                        <p:tgtEl>
                                          <p:spTgt spid="6"/>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6301979" y="1423438"/>
            <a:ext cx="1746647" cy="531779"/>
            <a:chOff x="8657822" y="2704651"/>
            <a:chExt cx="2328423" cy="708102"/>
          </a:xfrm>
        </p:grpSpPr>
        <p:sp>
          <p:nvSpPr>
            <p:cNvPr id="5" name="Text Placeholder 2"/>
            <p:cNvSpPr txBox="1">
              <a:spLocks/>
            </p:cNvSpPr>
            <p:nvPr/>
          </p:nvSpPr>
          <p:spPr>
            <a:xfrm>
              <a:off x="8657822" y="2704651"/>
              <a:ext cx="2014157" cy="261627"/>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646">
                <a:defRPr/>
              </a:pPr>
              <a:r>
                <a:rPr lang="zh-CN" altLang="en-US"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输入标题文字</a:t>
              </a:r>
              <a:endParaRPr lang="en-GB" altLang="zh-CN"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6" name="TextBox 5"/>
            <p:cNvSpPr txBox="1"/>
            <p:nvPr/>
          </p:nvSpPr>
          <p:spPr>
            <a:xfrm>
              <a:off x="8738769" y="3043973"/>
              <a:ext cx="2247476" cy="368780"/>
            </a:xfrm>
            <a:prstGeom prst="rect">
              <a:avLst/>
            </a:prstGeom>
            <a:noFill/>
          </p:spPr>
          <p:txBody>
            <a:bodyPr lIns="0" tIns="0" rIns="0" bIns="0">
              <a:spAutoFit/>
            </a:bodyPr>
            <a:lstStyle/>
            <a:p>
              <a:pPr defTabSz="1087987">
                <a:defRPr/>
              </a:pPr>
              <a:r>
                <a:rPr lang="zh-CN" altLang="en-US"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3" name="Group 6"/>
          <p:cNvGrpSpPr>
            <a:grpSpLocks/>
          </p:cNvGrpSpPr>
          <p:nvPr/>
        </p:nvGrpSpPr>
        <p:grpSpPr bwMode="auto">
          <a:xfrm>
            <a:off x="1150144" y="1423438"/>
            <a:ext cx="1712119" cy="531779"/>
            <a:chOff x="1586753" y="2220559"/>
            <a:chExt cx="2282697" cy="708102"/>
          </a:xfrm>
        </p:grpSpPr>
        <p:sp>
          <p:nvSpPr>
            <p:cNvPr id="8" name="Text Placeholder 2"/>
            <p:cNvSpPr txBox="1">
              <a:spLocks/>
            </p:cNvSpPr>
            <p:nvPr/>
          </p:nvSpPr>
          <p:spPr>
            <a:xfrm>
              <a:off x="1856613" y="2220559"/>
              <a:ext cx="2012837" cy="261627"/>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646">
                <a:defRPr/>
              </a:pPr>
              <a:r>
                <a:rPr lang="zh-CN" altLang="en-US"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输入标题文字</a:t>
              </a:r>
              <a:endParaRPr lang="en-GB" altLang="zh-CN"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9" name="TextBox 8"/>
            <p:cNvSpPr txBox="1"/>
            <p:nvPr/>
          </p:nvSpPr>
          <p:spPr>
            <a:xfrm>
              <a:off x="1586753" y="2559881"/>
              <a:ext cx="2231899" cy="368780"/>
            </a:xfrm>
            <a:prstGeom prst="rect">
              <a:avLst/>
            </a:prstGeom>
            <a:noFill/>
          </p:spPr>
          <p:txBody>
            <a:bodyPr lIns="0" tIns="0" rIns="0" bIns="0">
              <a:spAutoFit/>
            </a:bodyPr>
            <a:lstStyle/>
            <a:p>
              <a:pPr algn="r" defTabSz="1087987">
                <a:defRPr/>
              </a:pPr>
              <a:r>
                <a:rPr lang="zh-CN" altLang="en-US"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grpSp>
      <p:sp>
        <p:nvSpPr>
          <p:cNvPr id="10" name="Shape 4157"/>
          <p:cNvSpPr>
            <a:spLocks/>
          </p:cNvSpPr>
          <p:nvPr/>
        </p:nvSpPr>
        <p:spPr bwMode="auto">
          <a:xfrm>
            <a:off x="2946797" y="1737804"/>
            <a:ext cx="951309" cy="902615"/>
          </a:xfrm>
          <a:custGeom>
            <a:avLst/>
            <a:gdLst>
              <a:gd name="T0" fmla="*/ 634744 w 21600"/>
              <a:gd name="T1" fmla="*/ 601532 h 21600"/>
              <a:gd name="T2" fmla="*/ 634744 w 21600"/>
              <a:gd name="T3" fmla="*/ 601532 h 21600"/>
              <a:gd name="T4" fmla="*/ 634744 w 21600"/>
              <a:gd name="T5" fmla="*/ 601532 h 21600"/>
              <a:gd name="T6" fmla="*/ 634744 w 21600"/>
              <a:gd name="T7" fmla="*/ 60153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cubicBezTo>
                  <a:pt x="12439" y="606"/>
                  <a:pt x="19639" y="7806"/>
                  <a:pt x="21600" y="21600"/>
                </a:cubicBezTo>
              </a:path>
            </a:pathLst>
          </a:custGeom>
          <a:noFill/>
          <a:ln w="3175">
            <a:solidFill>
              <a:schemeClr val="accent1"/>
            </a:solidFill>
            <a:miter lim="4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lIns="68568" tIns="34284" rIns="68568" bIns="34284"/>
          <a:lstStyle/>
          <a:p>
            <a:endParaRPr lang="zh-CN" altLang="en-US">
              <a:solidFill>
                <a:schemeClr val="accent1"/>
              </a:solidFill>
            </a:endParaRPr>
          </a:p>
        </p:txBody>
      </p:sp>
      <p:sp>
        <p:nvSpPr>
          <p:cNvPr id="11" name="Shape 4159"/>
          <p:cNvSpPr>
            <a:spLocks/>
          </p:cNvSpPr>
          <p:nvPr/>
        </p:nvSpPr>
        <p:spPr bwMode="auto">
          <a:xfrm>
            <a:off x="5260182" y="1737804"/>
            <a:ext cx="952500" cy="902615"/>
          </a:xfrm>
          <a:custGeom>
            <a:avLst/>
            <a:gdLst>
              <a:gd name="T0" fmla="*/ 634744 w 21600"/>
              <a:gd name="T1" fmla="*/ 601532 h 21600"/>
              <a:gd name="T2" fmla="*/ 634744 w 21600"/>
              <a:gd name="T3" fmla="*/ 601532 h 21600"/>
              <a:gd name="T4" fmla="*/ 634744 w 21600"/>
              <a:gd name="T5" fmla="*/ 601532 h 21600"/>
              <a:gd name="T6" fmla="*/ 634744 w 21600"/>
              <a:gd name="T7" fmla="*/ 60153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0"/>
                </a:moveTo>
                <a:cubicBezTo>
                  <a:pt x="9161" y="606"/>
                  <a:pt x="1961" y="7806"/>
                  <a:pt x="0" y="21600"/>
                </a:cubicBezTo>
              </a:path>
            </a:pathLst>
          </a:custGeom>
          <a:noFill/>
          <a:ln w="3175">
            <a:solidFill>
              <a:schemeClr val="accent1"/>
            </a:solidFill>
            <a:miter lim="4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lIns="68568" tIns="34284" rIns="68568" bIns="34284"/>
          <a:lstStyle/>
          <a:p>
            <a:endParaRPr lang="zh-CN" altLang="en-US">
              <a:solidFill>
                <a:schemeClr val="bg1"/>
              </a:solidFill>
            </a:endParaRPr>
          </a:p>
        </p:txBody>
      </p:sp>
      <p:sp>
        <p:nvSpPr>
          <p:cNvPr id="12" name="Shape 4157"/>
          <p:cNvSpPr>
            <a:spLocks/>
          </p:cNvSpPr>
          <p:nvPr/>
        </p:nvSpPr>
        <p:spPr bwMode="auto">
          <a:xfrm flipV="1">
            <a:off x="2946797" y="2640420"/>
            <a:ext cx="951309" cy="902615"/>
          </a:xfrm>
          <a:custGeom>
            <a:avLst/>
            <a:gdLst>
              <a:gd name="T0" fmla="*/ 634744 w 21600"/>
              <a:gd name="T1" fmla="*/ 601532 h 21600"/>
              <a:gd name="T2" fmla="*/ 634744 w 21600"/>
              <a:gd name="T3" fmla="*/ 601532 h 21600"/>
              <a:gd name="T4" fmla="*/ 634744 w 21600"/>
              <a:gd name="T5" fmla="*/ 601532 h 21600"/>
              <a:gd name="T6" fmla="*/ 634744 w 21600"/>
              <a:gd name="T7" fmla="*/ 60153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cubicBezTo>
                  <a:pt x="12439" y="606"/>
                  <a:pt x="19639" y="7806"/>
                  <a:pt x="21600" y="21600"/>
                </a:cubicBezTo>
              </a:path>
            </a:pathLst>
          </a:custGeom>
          <a:noFill/>
          <a:ln w="3175">
            <a:solidFill>
              <a:schemeClr val="accent1"/>
            </a:solidFill>
            <a:miter lim="4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lIns="68568" tIns="34284" rIns="68568" bIns="34284"/>
          <a:lstStyle/>
          <a:p>
            <a:endParaRPr lang="zh-CN" altLang="en-US">
              <a:solidFill>
                <a:schemeClr val="accent1"/>
              </a:solidFill>
            </a:endParaRPr>
          </a:p>
        </p:txBody>
      </p:sp>
      <p:sp>
        <p:nvSpPr>
          <p:cNvPr id="13" name="Shape 4159"/>
          <p:cNvSpPr>
            <a:spLocks/>
          </p:cNvSpPr>
          <p:nvPr/>
        </p:nvSpPr>
        <p:spPr bwMode="auto">
          <a:xfrm flipV="1">
            <a:off x="5260182" y="2640420"/>
            <a:ext cx="952500" cy="902615"/>
          </a:xfrm>
          <a:custGeom>
            <a:avLst/>
            <a:gdLst>
              <a:gd name="T0" fmla="*/ 634744 w 21600"/>
              <a:gd name="T1" fmla="*/ 601532 h 21600"/>
              <a:gd name="T2" fmla="*/ 634744 w 21600"/>
              <a:gd name="T3" fmla="*/ 601532 h 21600"/>
              <a:gd name="T4" fmla="*/ 634744 w 21600"/>
              <a:gd name="T5" fmla="*/ 601532 h 21600"/>
              <a:gd name="T6" fmla="*/ 634744 w 21600"/>
              <a:gd name="T7" fmla="*/ 60153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0"/>
                </a:moveTo>
                <a:cubicBezTo>
                  <a:pt x="9161" y="606"/>
                  <a:pt x="1961" y="7806"/>
                  <a:pt x="0" y="21600"/>
                </a:cubicBezTo>
              </a:path>
            </a:pathLst>
          </a:custGeom>
          <a:noFill/>
          <a:ln w="3175">
            <a:solidFill>
              <a:schemeClr val="accent1"/>
            </a:solidFill>
            <a:miter lim="4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lIns="68568" tIns="34284" rIns="68568" bIns="34284"/>
          <a:lstStyle/>
          <a:p>
            <a:endParaRPr lang="zh-CN" altLang="en-US">
              <a:solidFill>
                <a:schemeClr val="bg1"/>
              </a:solidFill>
            </a:endParaRPr>
          </a:p>
        </p:txBody>
      </p:sp>
      <p:grpSp>
        <p:nvGrpSpPr>
          <p:cNvPr id="4" name="Group 13"/>
          <p:cNvGrpSpPr>
            <a:grpSpLocks/>
          </p:cNvGrpSpPr>
          <p:nvPr/>
        </p:nvGrpSpPr>
        <p:grpSpPr bwMode="auto">
          <a:xfrm>
            <a:off x="1150144" y="3231052"/>
            <a:ext cx="1712119" cy="531779"/>
            <a:chOff x="1586753" y="4952809"/>
            <a:chExt cx="2282697" cy="708102"/>
          </a:xfrm>
        </p:grpSpPr>
        <p:sp>
          <p:nvSpPr>
            <p:cNvPr id="15" name="Text Placeholder 2"/>
            <p:cNvSpPr txBox="1">
              <a:spLocks/>
            </p:cNvSpPr>
            <p:nvPr/>
          </p:nvSpPr>
          <p:spPr>
            <a:xfrm>
              <a:off x="1856613" y="4952809"/>
              <a:ext cx="2012837" cy="261627"/>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646">
                <a:defRPr/>
              </a:pPr>
              <a:r>
                <a:rPr lang="zh-CN" altLang="en-US"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输入标题文字</a:t>
              </a:r>
              <a:endParaRPr lang="en-GB" altLang="zh-CN"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16" name="TextBox 15"/>
            <p:cNvSpPr txBox="1"/>
            <p:nvPr/>
          </p:nvSpPr>
          <p:spPr>
            <a:xfrm>
              <a:off x="1586753" y="5292131"/>
              <a:ext cx="2231899" cy="368780"/>
            </a:xfrm>
            <a:prstGeom prst="rect">
              <a:avLst/>
            </a:prstGeom>
            <a:noFill/>
          </p:spPr>
          <p:txBody>
            <a:bodyPr lIns="0" tIns="0" rIns="0" bIns="0">
              <a:spAutoFit/>
            </a:bodyPr>
            <a:lstStyle/>
            <a:p>
              <a:pPr algn="r" defTabSz="1087987">
                <a:defRPr/>
              </a:pPr>
              <a:r>
                <a:rPr lang="zh-CN" altLang="en-US"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7" name="Group 16"/>
          <p:cNvGrpSpPr>
            <a:grpSpLocks/>
          </p:cNvGrpSpPr>
          <p:nvPr/>
        </p:nvGrpSpPr>
        <p:grpSpPr bwMode="auto">
          <a:xfrm>
            <a:off x="6301979" y="3231051"/>
            <a:ext cx="1746647" cy="531779"/>
            <a:chOff x="8657822" y="2704651"/>
            <a:chExt cx="2328423" cy="708102"/>
          </a:xfrm>
        </p:grpSpPr>
        <p:sp>
          <p:nvSpPr>
            <p:cNvPr id="18" name="Text Placeholder 2"/>
            <p:cNvSpPr txBox="1">
              <a:spLocks/>
            </p:cNvSpPr>
            <p:nvPr/>
          </p:nvSpPr>
          <p:spPr>
            <a:xfrm>
              <a:off x="8657822" y="2704651"/>
              <a:ext cx="2014157" cy="261627"/>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646">
                <a:defRPr/>
              </a:pPr>
              <a:r>
                <a:rPr lang="zh-CN" altLang="en-US" dirty="0">
                  <a:solidFill>
                    <a:schemeClr val="bg1"/>
                  </a:solidFill>
                  <a:latin typeface="微软雅黑" panose="020B0503020204020204" pitchFamily="34" charset="-122"/>
                  <a:ea typeface="微软雅黑" panose="020B0503020204020204" pitchFamily="34" charset="-122"/>
                  <a:cs typeface="Clear Sans" panose="020B0503030202020304" pitchFamily="34" charset="0"/>
                </a:rPr>
                <a:t>输入标题文字</a:t>
              </a:r>
              <a:endParaRPr lang="en-GB" altLang="zh-CN" dirty="0">
                <a:solidFill>
                  <a:schemeClr val="bg1"/>
                </a:solidFill>
                <a:latin typeface="微软雅黑" panose="020B0503020204020204" pitchFamily="34" charset="-122"/>
                <a:ea typeface="微软雅黑" panose="020B0503020204020204" pitchFamily="34" charset="-122"/>
                <a:cs typeface="Clear Sans" panose="020B0503030202020304" pitchFamily="34" charset="0"/>
              </a:endParaRPr>
            </a:p>
          </p:txBody>
        </p:sp>
        <p:sp>
          <p:nvSpPr>
            <p:cNvPr id="19" name="TextBox 18"/>
            <p:cNvSpPr txBox="1"/>
            <p:nvPr/>
          </p:nvSpPr>
          <p:spPr>
            <a:xfrm>
              <a:off x="8738769" y="3043973"/>
              <a:ext cx="2247476" cy="368780"/>
            </a:xfrm>
            <a:prstGeom prst="rect">
              <a:avLst/>
            </a:prstGeom>
            <a:noFill/>
          </p:spPr>
          <p:txBody>
            <a:bodyPr lIns="0" tIns="0" rIns="0" bIns="0">
              <a:spAutoFit/>
            </a:bodyPr>
            <a:lstStyle/>
            <a:p>
              <a:pPr defTabSz="1087987">
                <a:defRPr/>
              </a:pPr>
              <a:r>
                <a:rPr lang="zh-CN" altLang="en-US"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grpSp>
      <p:sp>
        <p:nvSpPr>
          <p:cNvPr id="25610" name="Shape 1034"/>
          <p:cNvSpPr>
            <a:spLocks/>
          </p:cNvSpPr>
          <p:nvPr/>
        </p:nvSpPr>
        <p:spPr bwMode="auto">
          <a:xfrm>
            <a:off x="4331495" y="2158152"/>
            <a:ext cx="115491" cy="88118"/>
          </a:xfrm>
          <a:custGeom>
            <a:avLst/>
            <a:gdLst>
              <a:gd name="T0" fmla="*/ 76386 w 21600"/>
              <a:gd name="T1" fmla="*/ 59015 h 21600"/>
              <a:gd name="T2" fmla="*/ 76386 w 21600"/>
              <a:gd name="T3" fmla="*/ 59015 h 21600"/>
              <a:gd name="T4" fmla="*/ 76386 w 21600"/>
              <a:gd name="T5" fmla="*/ 59015 h 21600"/>
              <a:gd name="T6" fmla="*/ 76386 w 21600"/>
              <a:gd name="T7" fmla="*/ 5901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143" y="9828"/>
                </a:moveTo>
                <a:cubicBezTo>
                  <a:pt x="20503" y="10692"/>
                  <a:pt x="21004" y="11543"/>
                  <a:pt x="21600" y="12462"/>
                </a:cubicBezTo>
                <a:cubicBezTo>
                  <a:pt x="20797" y="15394"/>
                  <a:pt x="20629" y="18810"/>
                  <a:pt x="20550" y="21600"/>
                </a:cubicBezTo>
                <a:cubicBezTo>
                  <a:pt x="17285" y="18886"/>
                  <a:pt x="18957" y="12766"/>
                  <a:pt x="16102" y="12414"/>
                </a:cubicBezTo>
                <a:cubicBezTo>
                  <a:pt x="13346" y="12074"/>
                  <a:pt x="12988" y="13608"/>
                  <a:pt x="12526" y="15998"/>
                </a:cubicBezTo>
                <a:cubicBezTo>
                  <a:pt x="12064" y="18387"/>
                  <a:pt x="11785" y="20178"/>
                  <a:pt x="11785" y="20178"/>
                </a:cubicBezTo>
                <a:cubicBezTo>
                  <a:pt x="11785" y="20178"/>
                  <a:pt x="2700" y="7597"/>
                  <a:pt x="0" y="3147"/>
                </a:cubicBezTo>
                <a:cubicBezTo>
                  <a:pt x="1311" y="2680"/>
                  <a:pt x="1742" y="2046"/>
                  <a:pt x="1827" y="0"/>
                </a:cubicBezTo>
                <a:cubicBezTo>
                  <a:pt x="4847" y="4160"/>
                  <a:pt x="12262" y="11667"/>
                  <a:pt x="15756" y="11667"/>
                </a:cubicBezTo>
                <a:cubicBezTo>
                  <a:pt x="17415" y="11667"/>
                  <a:pt x="18853" y="10951"/>
                  <a:pt x="20143" y="9828"/>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8570" tIns="28570" rIns="28570" bIns="28570" anchor="ctr"/>
          <a:lstStyle/>
          <a:p>
            <a:endParaRPr lang="zh-CN" altLang="en-US">
              <a:solidFill>
                <a:schemeClr val="bg1"/>
              </a:solidFill>
            </a:endParaRPr>
          </a:p>
        </p:txBody>
      </p:sp>
      <p:sp>
        <p:nvSpPr>
          <p:cNvPr id="25611" name="Shape 1035"/>
          <p:cNvSpPr>
            <a:spLocks/>
          </p:cNvSpPr>
          <p:nvPr/>
        </p:nvSpPr>
        <p:spPr bwMode="auto">
          <a:xfrm>
            <a:off x="4451748" y="2396308"/>
            <a:ext cx="47625" cy="66684"/>
          </a:xfrm>
          <a:custGeom>
            <a:avLst/>
            <a:gdLst>
              <a:gd name="T0" fmla="*/ 31904 w 20108"/>
              <a:gd name="T1" fmla="*/ 44472 h 21600"/>
              <a:gd name="T2" fmla="*/ 31904 w 20108"/>
              <a:gd name="T3" fmla="*/ 44472 h 21600"/>
              <a:gd name="T4" fmla="*/ 31904 w 20108"/>
              <a:gd name="T5" fmla="*/ 44472 h 21600"/>
              <a:gd name="T6" fmla="*/ 31904 w 20108"/>
              <a:gd name="T7" fmla="*/ 4447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0108" h="21600" extrusionOk="0">
                <a:moveTo>
                  <a:pt x="11314" y="594"/>
                </a:moveTo>
                <a:lnTo>
                  <a:pt x="0" y="0"/>
                </a:lnTo>
                <a:cubicBezTo>
                  <a:pt x="0" y="0"/>
                  <a:pt x="10284" y="5549"/>
                  <a:pt x="10284" y="11495"/>
                </a:cubicBezTo>
                <a:cubicBezTo>
                  <a:pt x="10284" y="17438"/>
                  <a:pt x="9772" y="20013"/>
                  <a:pt x="9772" y="20013"/>
                </a:cubicBezTo>
                <a:lnTo>
                  <a:pt x="18772" y="21600"/>
                </a:lnTo>
                <a:cubicBezTo>
                  <a:pt x="18772" y="21600"/>
                  <a:pt x="21600" y="15655"/>
                  <a:pt x="19026" y="9907"/>
                </a:cubicBezTo>
                <a:cubicBezTo>
                  <a:pt x="16457" y="4162"/>
                  <a:pt x="13629" y="2575"/>
                  <a:pt x="11314" y="594"/>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8570" tIns="28570" rIns="28570" bIns="28570" anchor="ctr"/>
          <a:lstStyle/>
          <a:p>
            <a:endParaRPr lang="zh-CN" altLang="en-US">
              <a:solidFill>
                <a:schemeClr val="bg1"/>
              </a:solidFill>
            </a:endParaRPr>
          </a:p>
        </p:txBody>
      </p:sp>
      <p:sp>
        <p:nvSpPr>
          <p:cNvPr id="25612" name="Shape 1036"/>
          <p:cNvSpPr>
            <a:spLocks/>
          </p:cNvSpPr>
          <p:nvPr/>
        </p:nvSpPr>
        <p:spPr bwMode="auto">
          <a:xfrm>
            <a:off x="4481514" y="2553491"/>
            <a:ext cx="20241" cy="57158"/>
          </a:xfrm>
          <a:custGeom>
            <a:avLst/>
            <a:gdLst>
              <a:gd name="T0" fmla="*/ 13995 w 21600"/>
              <a:gd name="T1" fmla="*/ 38238 h 21600"/>
              <a:gd name="T2" fmla="*/ 13995 w 21600"/>
              <a:gd name="T3" fmla="*/ 38238 h 21600"/>
              <a:gd name="T4" fmla="*/ 13995 w 21600"/>
              <a:gd name="T5" fmla="*/ 38238 h 21600"/>
              <a:gd name="T6" fmla="*/ 13995 w 21600"/>
              <a:gd name="T7" fmla="*/ 38238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6479" y="0"/>
                </a:moveTo>
                <a:cubicBezTo>
                  <a:pt x="6479" y="0"/>
                  <a:pt x="2878" y="12381"/>
                  <a:pt x="1439" y="16334"/>
                </a:cubicBezTo>
                <a:cubicBezTo>
                  <a:pt x="0" y="20286"/>
                  <a:pt x="0" y="21600"/>
                  <a:pt x="0" y="21600"/>
                </a:cubicBezTo>
                <a:lnTo>
                  <a:pt x="21600" y="20286"/>
                </a:lnTo>
                <a:cubicBezTo>
                  <a:pt x="21600" y="20286"/>
                  <a:pt x="16556" y="10275"/>
                  <a:pt x="6479" y="0"/>
                </a:cubicBezTo>
                <a:close/>
              </a:path>
            </a:pathLst>
          </a:custGeom>
          <a:solidFill>
            <a:srgbClr val="FFFFFF"/>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28570" tIns="28570" rIns="28570" bIns="28570" anchor="ctr"/>
          <a:lstStyle/>
          <a:p>
            <a:endParaRPr lang="zh-CN" altLang="en-US">
              <a:solidFill>
                <a:schemeClr val="bg1"/>
              </a:solidFill>
            </a:endParaRPr>
          </a:p>
        </p:txBody>
      </p:sp>
      <p:grpSp>
        <p:nvGrpSpPr>
          <p:cNvPr id="14" name="Group 25"/>
          <p:cNvGrpSpPr>
            <a:grpSpLocks/>
          </p:cNvGrpSpPr>
          <p:nvPr/>
        </p:nvGrpSpPr>
        <p:grpSpPr bwMode="auto">
          <a:xfrm>
            <a:off x="3996929" y="2028357"/>
            <a:ext cx="1163240" cy="1514680"/>
            <a:chOff x="4375152" y="1801285"/>
            <a:chExt cx="3651249" cy="4751916"/>
          </a:xfrm>
        </p:grpSpPr>
        <p:grpSp>
          <p:nvGrpSpPr>
            <p:cNvPr id="17" name="Group 26"/>
            <p:cNvGrpSpPr>
              <a:grpSpLocks/>
            </p:cNvGrpSpPr>
            <p:nvPr/>
          </p:nvGrpSpPr>
          <p:grpSpPr bwMode="auto">
            <a:xfrm>
              <a:off x="4375152" y="1801285"/>
              <a:ext cx="3651249" cy="4751916"/>
              <a:chOff x="3281363" y="1350963"/>
              <a:chExt cx="2738437" cy="3563937"/>
            </a:xfrm>
          </p:grpSpPr>
          <p:sp>
            <p:nvSpPr>
              <p:cNvPr id="25625" name="AutoShape 3"/>
              <p:cNvSpPr>
                <a:spLocks noChangeAspect="1" noChangeArrowheads="1" noTextEdit="1"/>
              </p:cNvSpPr>
              <p:nvPr/>
            </p:nvSpPr>
            <p:spPr bwMode="auto">
              <a:xfrm>
                <a:off x="3281363" y="1352550"/>
                <a:ext cx="2738437"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p>
                <a:endParaRPr lang="zh-CN" altLang="en-US">
                  <a:solidFill>
                    <a:schemeClr val="bg1"/>
                  </a:solidFill>
                </a:endParaRPr>
              </a:p>
            </p:txBody>
          </p:sp>
          <p:sp>
            <p:nvSpPr>
              <p:cNvPr id="34" name="Freeform 5"/>
              <p:cNvSpPr>
                <a:spLocks/>
              </p:cNvSpPr>
              <p:nvPr/>
            </p:nvSpPr>
            <p:spPr bwMode="auto">
              <a:xfrm>
                <a:off x="3514003" y="3225391"/>
                <a:ext cx="1269717" cy="1689509"/>
              </a:xfrm>
              <a:custGeom>
                <a:avLst/>
                <a:gdLst>
                  <a:gd name="T0" fmla="*/ 0 w 799"/>
                  <a:gd name="T1" fmla="*/ 894 h 1064"/>
                  <a:gd name="T2" fmla="*/ 318 w 799"/>
                  <a:gd name="T3" fmla="*/ 0 h 1064"/>
                  <a:gd name="T4" fmla="*/ 799 w 799"/>
                  <a:gd name="T5" fmla="*/ 172 h 1064"/>
                  <a:gd name="T6" fmla="*/ 481 w 799"/>
                  <a:gd name="T7" fmla="*/ 1064 h 1064"/>
                  <a:gd name="T8" fmla="*/ 296 w 799"/>
                  <a:gd name="T9" fmla="*/ 823 h 1064"/>
                  <a:gd name="T10" fmla="*/ 0 w 799"/>
                  <a:gd name="T11" fmla="*/ 894 h 1064"/>
                </a:gdLst>
                <a:ahLst/>
                <a:cxnLst>
                  <a:cxn ang="0">
                    <a:pos x="T0" y="T1"/>
                  </a:cxn>
                  <a:cxn ang="0">
                    <a:pos x="T2" y="T3"/>
                  </a:cxn>
                  <a:cxn ang="0">
                    <a:pos x="T4" y="T5"/>
                  </a:cxn>
                  <a:cxn ang="0">
                    <a:pos x="T6" y="T7"/>
                  </a:cxn>
                  <a:cxn ang="0">
                    <a:pos x="T8" y="T9"/>
                  </a:cxn>
                  <a:cxn ang="0">
                    <a:pos x="T10" y="T11"/>
                  </a:cxn>
                </a:cxnLst>
                <a:rect l="0" t="0" r="r" b="b"/>
                <a:pathLst>
                  <a:path w="799" h="1064">
                    <a:moveTo>
                      <a:pt x="0" y="894"/>
                    </a:moveTo>
                    <a:lnTo>
                      <a:pt x="318" y="0"/>
                    </a:lnTo>
                    <a:lnTo>
                      <a:pt x="799" y="172"/>
                    </a:lnTo>
                    <a:lnTo>
                      <a:pt x="481" y="1064"/>
                    </a:lnTo>
                    <a:lnTo>
                      <a:pt x="296" y="823"/>
                    </a:lnTo>
                    <a:lnTo>
                      <a:pt x="0" y="894"/>
                    </a:lnTo>
                    <a:close/>
                  </a:path>
                </a:pathLst>
              </a:custGeom>
              <a:solidFill>
                <a:schemeClr val="bg1">
                  <a:lumMod val="85000"/>
                </a:schemeClr>
              </a:solidFill>
              <a:ln>
                <a:noFill/>
              </a:ln>
            </p:spPr>
            <p:txBody>
              <a:bodyPr lIns="121899" tIns="60949" rIns="121899" bIns="60949"/>
              <a:lstStyle/>
              <a:p>
                <a:pPr defTabSz="685646">
                  <a:defRPr/>
                </a:pPr>
                <a:endParaRPr lang="en-US">
                  <a:solidFill>
                    <a:schemeClr val="bg1"/>
                  </a:solidFill>
                </a:endParaRPr>
              </a:p>
            </p:txBody>
          </p:sp>
          <p:sp>
            <p:nvSpPr>
              <p:cNvPr id="35" name="Freeform 6"/>
              <p:cNvSpPr>
                <a:spLocks/>
              </p:cNvSpPr>
              <p:nvPr/>
            </p:nvSpPr>
            <p:spPr bwMode="auto">
              <a:xfrm>
                <a:off x="4514641" y="3225391"/>
                <a:ext cx="1264109" cy="1689509"/>
              </a:xfrm>
              <a:custGeom>
                <a:avLst/>
                <a:gdLst>
                  <a:gd name="T0" fmla="*/ 798 w 798"/>
                  <a:gd name="T1" fmla="*/ 894 h 1064"/>
                  <a:gd name="T2" fmla="*/ 481 w 798"/>
                  <a:gd name="T3" fmla="*/ 0 h 1064"/>
                  <a:gd name="T4" fmla="*/ 0 w 798"/>
                  <a:gd name="T5" fmla="*/ 172 h 1064"/>
                  <a:gd name="T6" fmla="*/ 317 w 798"/>
                  <a:gd name="T7" fmla="*/ 1064 h 1064"/>
                  <a:gd name="T8" fmla="*/ 502 w 798"/>
                  <a:gd name="T9" fmla="*/ 823 h 1064"/>
                  <a:gd name="T10" fmla="*/ 798 w 798"/>
                  <a:gd name="T11" fmla="*/ 894 h 1064"/>
                </a:gdLst>
                <a:ahLst/>
                <a:cxnLst>
                  <a:cxn ang="0">
                    <a:pos x="T0" y="T1"/>
                  </a:cxn>
                  <a:cxn ang="0">
                    <a:pos x="T2" y="T3"/>
                  </a:cxn>
                  <a:cxn ang="0">
                    <a:pos x="T4" y="T5"/>
                  </a:cxn>
                  <a:cxn ang="0">
                    <a:pos x="T6" y="T7"/>
                  </a:cxn>
                  <a:cxn ang="0">
                    <a:pos x="T8" y="T9"/>
                  </a:cxn>
                  <a:cxn ang="0">
                    <a:pos x="T10" y="T11"/>
                  </a:cxn>
                </a:cxnLst>
                <a:rect l="0" t="0" r="r" b="b"/>
                <a:pathLst>
                  <a:path w="798" h="1064">
                    <a:moveTo>
                      <a:pt x="798" y="894"/>
                    </a:moveTo>
                    <a:lnTo>
                      <a:pt x="481" y="0"/>
                    </a:lnTo>
                    <a:lnTo>
                      <a:pt x="0" y="172"/>
                    </a:lnTo>
                    <a:lnTo>
                      <a:pt x="317" y="1064"/>
                    </a:lnTo>
                    <a:lnTo>
                      <a:pt x="502" y="823"/>
                    </a:lnTo>
                    <a:lnTo>
                      <a:pt x="798" y="894"/>
                    </a:lnTo>
                    <a:close/>
                  </a:path>
                </a:pathLst>
              </a:custGeom>
              <a:solidFill>
                <a:schemeClr val="bg1">
                  <a:lumMod val="85000"/>
                </a:schemeClr>
              </a:solidFill>
              <a:ln>
                <a:noFill/>
              </a:ln>
            </p:spPr>
            <p:txBody>
              <a:bodyPr lIns="121899" tIns="60949" rIns="121899" bIns="60949"/>
              <a:lstStyle/>
              <a:p>
                <a:pPr defTabSz="685646">
                  <a:defRPr/>
                </a:pPr>
                <a:endParaRPr lang="en-US">
                  <a:solidFill>
                    <a:schemeClr val="bg1"/>
                  </a:solidFill>
                </a:endParaRPr>
              </a:p>
            </p:txBody>
          </p:sp>
          <p:sp>
            <p:nvSpPr>
              <p:cNvPr id="36" name="Freeform 7"/>
              <p:cNvSpPr>
                <a:spLocks noEditPoints="1"/>
              </p:cNvSpPr>
              <p:nvPr/>
            </p:nvSpPr>
            <p:spPr bwMode="auto">
              <a:xfrm>
                <a:off x="3284165" y="1350963"/>
                <a:ext cx="2735635" cy="2731790"/>
              </a:xfrm>
              <a:custGeom>
                <a:avLst/>
                <a:gdLst>
                  <a:gd name="T0" fmla="*/ 172 w 1742"/>
                  <a:gd name="T1" fmla="*/ 864 h 1738"/>
                  <a:gd name="T2" fmla="*/ 868 w 1742"/>
                  <a:gd name="T3" fmla="*/ 168 h 1738"/>
                  <a:gd name="T4" fmla="*/ 869 w 1742"/>
                  <a:gd name="T5" fmla="*/ 168 h 1738"/>
                  <a:gd name="T6" fmla="*/ 1565 w 1742"/>
                  <a:gd name="T7" fmla="*/ 864 h 1738"/>
                  <a:gd name="T8" fmla="*/ 869 w 1742"/>
                  <a:gd name="T9" fmla="*/ 1561 h 1738"/>
                  <a:gd name="T10" fmla="*/ 868 w 1742"/>
                  <a:gd name="T11" fmla="*/ 1561 h 1738"/>
                  <a:gd name="T12" fmla="*/ 172 w 1742"/>
                  <a:gd name="T13" fmla="*/ 864 h 1738"/>
                  <a:gd name="T14" fmla="*/ 868 w 1742"/>
                  <a:gd name="T15" fmla="*/ 122 h 1738"/>
                  <a:gd name="T16" fmla="*/ 867 w 1742"/>
                  <a:gd name="T17" fmla="*/ 123 h 1738"/>
                  <a:gd name="T18" fmla="*/ 721 w 1742"/>
                  <a:gd name="T19" fmla="*/ 2 h 1738"/>
                  <a:gd name="T20" fmla="*/ 626 w 1742"/>
                  <a:gd name="T21" fmla="*/ 165 h 1738"/>
                  <a:gd name="T22" fmla="*/ 450 w 1742"/>
                  <a:gd name="T23" fmla="*/ 97 h 1738"/>
                  <a:gd name="T24" fmla="*/ 413 w 1742"/>
                  <a:gd name="T25" fmla="*/ 283 h 1738"/>
                  <a:gd name="T26" fmla="*/ 223 w 1742"/>
                  <a:gd name="T27" fmla="*/ 276 h 1738"/>
                  <a:gd name="T28" fmla="*/ 249 w 1742"/>
                  <a:gd name="T29" fmla="*/ 463 h 1738"/>
                  <a:gd name="T30" fmla="*/ 69 w 1742"/>
                  <a:gd name="T31" fmla="*/ 519 h 1738"/>
                  <a:gd name="T32" fmla="*/ 152 w 1742"/>
                  <a:gd name="T33" fmla="*/ 687 h 1738"/>
                  <a:gd name="T34" fmla="*/ 0 w 1742"/>
                  <a:gd name="T35" fmla="*/ 797 h 1738"/>
                  <a:gd name="T36" fmla="*/ 134 w 1742"/>
                  <a:gd name="T37" fmla="*/ 930 h 1738"/>
                  <a:gd name="T38" fmla="*/ 26 w 1742"/>
                  <a:gd name="T39" fmla="*/ 1085 h 1738"/>
                  <a:gd name="T40" fmla="*/ 196 w 1742"/>
                  <a:gd name="T41" fmla="*/ 1165 h 1738"/>
                  <a:gd name="T42" fmla="*/ 143 w 1742"/>
                  <a:gd name="T43" fmla="*/ 1348 h 1738"/>
                  <a:gd name="T44" fmla="*/ 331 w 1742"/>
                  <a:gd name="T45" fmla="*/ 1369 h 1738"/>
                  <a:gd name="T46" fmla="*/ 339 w 1742"/>
                  <a:gd name="T47" fmla="*/ 1557 h 1738"/>
                  <a:gd name="T48" fmla="*/ 524 w 1742"/>
                  <a:gd name="T49" fmla="*/ 1517 h 1738"/>
                  <a:gd name="T50" fmla="*/ 594 w 1742"/>
                  <a:gd name="T51" fmla="*/ 1693 h 1738"/>
                  <a:gd name="T52" fmla="*/ 755 w 1742"/>
                  <a:gd name="T53" fmla="*/ 1594 h 1738"/>
                  <a:gd name="T54" fmla="*/ 868 w 1742"/>
                  <a:gd name="T55" fmla="*/ 1726 h 1738"/>
                  <a:gd name="T56" fmla="*/ 878 w 1742"/>
                  <a:gd name="T57" fmla="*/ 1738 h 1738"/>
                  <a:gd name="T58" fmla="*/ 999 w 1742"/>
                  <a:gd name="T59" fmla="*/ 1593 h 1738"/>
                  <a:gd name="T60" fmla="*/ 1162 w 1742"/>
                  <a:gd name="T61" fmla="*/ 1688 h 1738"/>
                  <a:gd name="T62" fmla="*/ 1228 w 1742"/>
                  <a:gd name="T63" fmla="*/ 1512 h 1738"/>
                  <a:gd name="T64" fmla="*/ 1413 w 1742"/>
                  <a:gd name="T65" fmla="*/ 1550 h 1738"/>
                  <a:gd name="T66" fmla="*/ 1420 w 1742"/>
                  <a:gd name="T67" fmla="*/ 1361 h 1738"/>
                  <a:gd name="T68" fmla="*/ 1607 w 1742"/>
                  <a:gd name="T69" fmla="*/ 1337 h 1738"/>
                  <a:gd name="T70" fmla="*/ 1551 w 1742"/>
                  <a:gd name="T71" fmla="*/ 1156 h 1738"/>
                  <a:gd name="T72" fmla="*/ 1720 w 1742"/>
                  <a:gd name="T73" fmla="*/ 1073 h 1738"/>
                  <a:gd name="T74" fmla="*/ 1610 w 1742"/>
                  <a:gd name="T75" fmla="*/ 919 h 1738"/>
                  <a:gd name="T76" fmla="*/ 1742 w 1742"/>
                  <a:gd name="T77" fmla="*/ 786 h 1738"/>
                  <a:gd name="T78" fmla="*/ 1588 w 1742"/>
                  <a:gd name="T79" fmla="*/ 677 h 1738"/>
                  <a:gd name="T80" fmla="*/ 1669 w 1742"/>
                  <a:gd name="T81" fmla="*/ 507 h 1738"/>
                  <a:gd name="T82" fmla="*/ 1488 w 1742"/>
                  <a:gd name="T83" fmla="*/ 455 h 1738"/>
                  <a:gd name="T84" fmla="*/ 1511 w 1742"/>
                  <a:gd name="T85" fmla="*/ 266 h 1738"/>
                  <a:gd name="T86" fmla="*/ 1321 w 1742"/>
                  <a:gd name="T87" fmla="*/ 276 h 1738"/>
                  <a:gd name="T88" fmla="*/ 1282 w 1742"/>
                  <a:gd name="T89" fmla="*/ 91 h 1738"/>
                  <a:gd name="T90" fmla="*/ 1107 w 1742"/>
                  <a:gd name="T91" fmla="*/ 162 h 1738"/>
                  <a:gd name="T92" fmla="*/ 1009 w 1742"/>
                  <a:gd name="T93" fmla="*/ 0 h 1738"/>
                  <a:gd name="T94" fmla="*/ 868 w 1742"/>
                  <a:gd name="T95" fmla="*/ 122 h 1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2" h="1738">
                    <a:moveTo>
                      <a:pt x="172" y="864"/>
                    </a:moveTo>
                    <a:cubicBezTo>
                      <a:pt x="172" y="481"/>
                      <a:pt x="484" y="169"/>
                      <a:pt x="868" y="168"/>
                    </a:cubicBezTo>
                    <a:cubicBezTo>
                      <a:pt x="869" y="168"/>
                      <a:pt x="869" y="168"/>
                      <a:pt x="869" y="168"/>
                    </a:cubicBezTo>
                    <a:cubicBezTo>
                      <a:pt x="1254" y="168"/>
                      <a:pt x="1565" y="480"/>
                      <a:pt x="1565" y="864"/>
                    </a:cubicBezTo>
                    <a:cubicBezTo>
                      <a:pt x="1565" y="1248"/>
                      <a:pt x="1254" y="1561"/>
                      <a:pt x="869" y="1561"/>
                    </a:cubicBezTo>
                    <a:cubicBezTo>
                      <a:pt x="868" y="1561"/>
                      <a:pt x="868" y="1561"/>
                      <a:pt x="868" y="1561"/>
                    </a:cubicBezTo>
                    <a:cubicBezTo>
                      <a:pt x="484" y="1560"/>
                      <a:pt x="172" y="1248"/>
                      <a:pt x="172" y="864"/>
                    </a:cubicBezTo>
                    <a:close/>
                    <a:moveTo>
                      <a:pt x="868" y="122"/>
                    </a:moveTo>
                    <a:cubicBezTo>
                      <a:pt x="867" y="123"/>
                      <a:pt x="867" y="123"/>
                      <a:pt x="867" y="123"/>
                    </a:cubicBezTo>
                    <a:cubicBezTo>
                      <a:pt x="721" y="2"/>
                      <a:pt x="721" y="2"/>
                      <a:pt x="721" y="2"/>
                    </a:cubicBezTo>
                    <a:cubicBezTo>
                      <a:pt x="626" y="165"/>
                      <a:pt x="626" y="165"/>
                      <a:pt x="626" y="165"/>
                    </a:cubicBezTo>
                    <a:cubicBezTo>
                      <a:pt x="450" y="97"/>
                      <a:pt x="450" y="97"/>
                      <a:pt x="450" y="97"/>
                    </a:cubicBezTo>
                    <a:cubicBezTo>
                      <a:pt x="413" y="283"/>
                      <a:pt x="413" y="283"/>
                      <a:pt x="413" y="283"/>
                    </a:cubicBezTo>
                    <a:cubicBezTo>
                      <a:pt x="223" y="276"/>
                      <a:pt x="223" y="276"/>
                      <a:pt x="223" y="276"/>
                    </a:cubicBezTo>
                    <a:cubicBezTo>
                      <a:pt x="249" y="463"/>
                      <a:pt x="249" y="463"/>
                      <a:pt x="249" y="463"/>
                    </a:cubicBezTo>
                    <a:cubicBezTo>
                      <a:pt x="69" y="519"/>
                      <a:pt x="69" y="519"/>
                      <a:pt x="69" y="519"/>
                    </a:cubicBezTo>
                    <a:cubicBezTo>
                      <a:pt x="152" y="687"/>
                      <a:pt x="152" y="687"/>
                      <a:pt x="152" y="687"/>
                    </a:cubicBezTo>
                    <a:cubicBezTo>
                      <a:pt x="0" y="797"/>
                      <a:pt x="0" y="797"/>
                      <a:pt x="0" y="797"/>
                    </a:cubicBezTo>
                    <a:cubicBezTo>
                      <a:pt x="134" y="930"/>
                      <a:pt x="134" y="930"/>
                      <a:pt x="134" y="930"/>
                    </a:cubicBezTo>
                    <a:cubicBezTo>
                      <a:pt x="26" y="1085"/>
                      <a:pt x="26" y="1085"/>
                      <a:pt x="26" y="1085"/>
                    </a:cubicBezTo>
                    <a:cubicBezTo>
                      <a:pt x="196" y="1165"/>
                      <a:pt x="196" y="1165"/>
                      <a:pt x="196" y="1165"/>
                    </a:cubicBezTo>
                    <a:cubicBezTo>
                      <a:pt x="143" y="1348"/>
                      <a:pt x="143" y="1348"/>
                      <a:pt x="143" y="1348"/>
                    </a:cubicBezTo>
                    <a:cubicBezTo>
                      <a:pt x="331" y="1369"/>
                      <a:pt x="331" y="1369"/>
                      <a:pt x="331" y="1369"/>
                    </a:cubicBezTo>
                    <a:cubicBezTo>
                      <a:pt x="339" y="1557"/>
                      <a:pt x="339" y="1557"/>
                      <a:pt x="339" y="1557"/>
                    </a:cubicBezTo>
                    <a:cubicBezTo>
                      <a:pt x="524" y="1517"/>
                      <a:pt x="524" y="1517"/>
                      <a:pt x="524" y="1517"/>
                    </a:cubicBezTo>
                    <a:cubicBezTo>
                      <a:pt x="594" y="1693"/>
                      <a:pt x="594" y="1693"/>
                      <a:pt x="594" y="1693"/>
                    </a:cubicBezTo>
                    <a:cubicBezTo>
                      <a:pt x="755" y="1594"/>
                      <a:pt x="755" y="1594"/>
                      <a:pt x="755" y="1594"/>
                    </a:cubicBezTo>
                    <a:cubicBezTo>
                      <a:pt x="868" y="1726"/>
                      <a:pt x="868" y="1726"/>
                      <a:pt x="868" y="1726"/>
                    </a:cubicBezTo>
                    <a:cubicBezTo>
                      <a:pt x="878" y="1738"/>
                      <a:pt x="878" y="1738"/>
                      <a:pt x="878" y="1738"/>
                    </a:cubicBezTo>
                    <a:cubicBezTo>
                      <a:pt x="999" y="1593"/>
                      <a:pt x="999" y="1593"/>
                      <a:pt x="999" y="1593"/>
                    </a:cubicBezTo>
                    <a:cubicBezTo>
                      <a:pt x="1162" y="1688"/>
                      <a:pt x="1162" y="1688"/>
                      <a:pt x="1162" y="1688"/>
                    </a:cubicBezTo>
                    <a:cubicBezTo>
                      <a:pt x="1228" y="1512"/>
                      <a:pt x="1228" y="1512"/>
                      <a:pt x="1228" y="1512"/>
                    </a:cubicBezTo>
                    <a:cubicBezTo>
                      <a:pt x="1413" y="1550"/>
                      <a:pt x="1413" y="1550"/>
                      <a:pt x="1413" y="1550"/>
                    </a:cubicBezTo>
                    <a:cubicBezTo>
                      <a:pt x="1420" y="1361"/>
                      <a:pt x="1420" y="1361"/>
                      <a:pt x="1420" y="1361"/>
                    </a:cubicBezTo>
                    <a:cubicBezTo>
                      <a:pt x="1607" y="1337"/>
                      <a:pt x="1607" y="1337"/>
                      <a:pt x="1607" y="1337"/>
                    </a:cubicBezTo>
                    <a:cubicBezTo>
                      <a:pt x="1551" y="1156"/>
                      <a:pt x="1551" y="1156"/>
                      <a:pt x="1551" y="1156"/>
                    </a:cubicBezTo>
                    <a:cubicBezTo>
                      <a:pt x="1720" y="1073"/>
                      <a:pt x="1720" y="1073"/>
                      <a:pt x="1720" y="1073"/>
                    </a:cubicBezTo>
                    <a:cubicBezTo>
                      <a:pt x="1610" y="919"/>
                      <a:pt x="1610" y="919"/>
                      <a:pt x="1610" y="919"/>
                    </a:cubicBezTo>
                    <a:cubicBezTo>
                      <a:pt x="1742" y="786"/>
                      <a:pt x="1742" y="786"/>
                      <a:pt x="1742" y="786"/>
                    </a:cubicBezTo>
                    <a:cubicBezTo>
                      <a:pt x="1588" y="677"/>
                      <a:pt x="1588" y="677"/>
                      <a:pt x="1588" y="677"/>
                    </a:cubicBezTo>
                    <a:cubicBezTo>
                      <a:pt x="1669" y="507"/>
                      <a:pt x="1669" y="507"/>
                      <a:pt x="1669" y="507"/>
                    </a:cubicBezTo>
                    <a:cubicBezTo>
                      <a:pt x="1488" y="455"/>
                      <a:pt x="1488" y="455"/>
                      <a:pt x="1488" y="455"/>
                    </a:cubicBezTo>
                    <a:cubicBezTo>
                      <a:pt x="1511" y="266"/>
                      <a:pt x="1511" y="266"/>
                      <a:pt x="1511" y="266"/>
                    </a:cubicBezTo>
                    <a:cubicBezTo>
                      <a:pt x="1321" y="276"/>
                      <a:pt x="1321" y="276"/>
                      <a:pt x="1321" y="276"/>
                    </a:cubicBezTo>
                    <a:cubicBezTo>
                      <a:pt x="1282" y="91"/>
                      <a:pt x="1282" y="91"/>
                      <a:pt x="1282" y="91"/>
                    </a:cubicBezTo>
                    <a:cubicBezTo>
                      <a:pt x="1107" y="162"/>
                      <a:pt x="1107" y="162"/>
                      <a:pt x="1107" y="162"/>
                    </a:cubicBezTo>
                    <a:cubicBezTo>
                      <a:pt x="1009" y="0"/>
                      <a:pt x="1009" y="0"/>
                      <a:pt x="1009" y="0"/>
                    </a:cubicBezTo>
                    <a:cubicBezTo>
                      <a:pt x="868" y="122"/>
                      <a:pt x="868" y="122"/>
                      <a:pt x="868" y="122"/>
                    </a:cubicBezTo>
                    <a:close/>
                  </a:path>
                </a:pathLst>
              </a:custGeom>
              <a:solidFill>
                <a:schemeClr val="bg1">
                  <a:lumMod val="75000"/>
                </a:schemeClr>
              </a:solidFill>
              <a:ln>
                <a:noFill/>
              </a:ln>
            </p:spPr>
            <p:txBody>
              <a:bodyPr lIns="121899" tIns="60949" rIns="121899" bIns="60949"/>
              <a:lstStyle/>
              <a:p>
                <a:pPr defTabSz="685646">
                  <a:defRPr/>
                </a:pPr>
                <a:endParaRPr lang="en-US">
                  <a:solidFill>
                    <a:schemeClr val="bg1"/>
                  </a:solidFill>
                </a:endParaRPr>
              </a:p>
            </p:txBody>
          </p:sp>
          <p:sp>
            <p:nvSpPr>
              <p:cNvPr id="37" name="Freeform 8"/>
              <p:cNvSpPr>
                <a:spLocks noEditPoints="1"/>
              </p:cNvSpPr>
              <p:nvPr/>
            </p:nvSpPr>
            <p:spPr bwMode="auto">
              <a:xfrm>
                <a:off x="3553244" y="1614336"/>
                <a:ext cx="2189069" cy="2188234"/>
              </a:xfrm>
              <a:custGeom>
                <a:avLst/>
                <a:gdLst>
                  <a:gd name="T0" fmla="*/ 0 w 1393"/>
                  <a:gd name="T1" fmla="*/ 696 h 1393"/>
                  <a:gd name="T2" fmla="*/ 696 w 1393"/>
                  <a:gd name="T3" fmla="*/ 1393 h 1393"/>
                  <a:gd name="T4" fmla="*/ 697 w 1393"/>
                  <a:gd name="T5" fmla="*/ 1393 h 1393"/>
                  <a:gd name="T6" fmla="*/ 1393 w 1393"/>
                  <a:gd name="T7" fmla="*/ 696 h 1393"/>
                  <a:gd name="T8" fmla="*/ 697 w 1393"/>
                  <a:gd name="T9" fmla="*/ 0 h 1393"/>
                  <a:gd name="T10" fmla="*/ 696 w 1393"/>
                  <a:gd name="T11" fmla="*/ 0 h 1393"/>
                  <a:gd name="T12" fmla="*/ 0 w 1393"/>
                  <a:gd name="T13" fmla="*/ 696 h 1393"/>
                  <a:gd name="T14" fmla="*/ 696 w 1393"/>
                  <a:gd name="T15" fmla="*/ 1333 h 1393"/>
                  <a:gd name="T16" fmla="*/ 60 w 1393"/>
                  <a:gd name="T17" fmla="*/ 696 h 1393"/>
                  <a:gd name="T18" fmla="*/ 696 w 1393"/>
                  <a:gd name="T19" fmla="*/ 58 h 1393"/>
                  <a:gd name="T20" fmla="*/ 697 w 1393"/>
                  <a:gd name="T21" fmla="*/ 58 h 1393"/>
                  <a:gd name="T22" fmla="*/ 1335 w 1393"/>
                  <a:gd name="T23" fmla="*/ 696 h 1393"/>
                  <a:gd name="T24" fmla="*/ 697 w 1393"/>
                  <a:gd name="T25" fmla="*/ 1333 h 1393"/>
                  <a:gd name="T26" fmla="*/ 696 w 1393"/>
                  <a:gd name="T27" fmla="*/ 1333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3" h="1393">
                    <a:moveTo>
                      <a:pt x="0" y="696"/>
                    </a:moveTo>
                    <a:cubicBezTo>
                      <a:pt x="0" y="1080"/>
                      <a:pt x="312" y="1392"/>
                      <a:pt x="696" y="1393"/>
                    </a:cubicBezTo>
                    <a:cubicBezTo>
                      <a:pt x="697" y="1393"/>
                      <a:pt x="697" y="1393"/>
                      <a:pt x="697" y="1393"/>
                    </a:cubicBezTo>
                    <a:cubicBezTo>
                      <a:pt x="1082" y="1393"/>
                      <a:pt x="1393" y="1080"/>
                      <a:pt x="1393" y="696"/>
                    </a:cubicBezTo>
                    <a:cubicBezTo>
                      <a:pt x="1393" y="312"/>
                      <a:pt x="1082" y="0"/>
                      <a:pt x="697" y="0"/>
                    </a:cubicBezTo>
                    <a:cubicBezTo>
                      <a:pt x="696" y="0"/>
                      <a:pt x="696" y="0"/>
                      <a:pt x="696" y="0"/>
                    </a:cubicBezTo>
                    <a:cubicBezTo>
                      <a:pt x="312" y="1"/>
                      <a:pt x="0" y="313"/>
                      <a:pt x="0" y="696"/>
                    </a:cubicBezTo>
                    <a:close/>
                    <a:moveTo>
                      <a:pt x="696" y="1333"/>
                    </a:moveTo>
                    <a:cubicBezTo>
                      <a:pt x="344" y="1333"/>
                      <a:pt x="60" y="1048"/>
                      <a:pt x="60" y="696"/>
                    </a:cubicBezTo>
                    <a:cubicBezTo>
                      <a:pt x="60" y="345"/>
                      <a:pt x="344" y="59"/>
                      <a:pt x="696" y="58"/>
                    </a:cubicBezTo>
                    <a:cubicBezTo>
                      <a:pt x="697" y="58"/>
                      <a:pt x="697" y="58"/>
                      <a:pt x="697" y="58"/>
                    </a:cubicBezTo>
                    <a:cubicBezTo>
                      <a:pt x="1048" y="58"/>
                      <a:pt x="1335" y="345"/>
                      <a:pt x="1335" y="696"/>
                    </a:cubicBezTo>
                    <a:cubicBezTo>
                      <a:pt x="1335" y="1048"/>
                      <a:pt x="1048" y="1333"/>
                      <a:pt x="697" y="1333"/>
                    </a:cubicBezTo>
                    <a:cubicBezTo>
                      <a:pt x="696" y="1333"/>
                      <a:pt x="696" y="1333"/>
                      <a:pt x="696" y="1333"/>
                    </a:cubicBezTo>
                    <a:close/>
                  </a:path>
                </a:pathLst>
              </a:custGeom>
              <a:solidFill>
                <a:schemeClr val="bg1">
                  <a:lumMod val="65000"/>
                </a:schemeClr>
              </a:solidFill>
              <a:ln>
                <a:noFill/>
              </a:ln>
            </p:spPr>
            <p:txBody>
              <a:bodyPr lIns="121899" tIns="60949" rIns="121899" bIns="60949"/>
              <a:lstStyle/>
              <a:p>
                <a:pPr defTabSz="685646">
                  <a:defRPr/>
                </a:pPr>
                <a:endParaRPr lang="en-US">
                  <a:solidFill>
                    <a:schemeClr val="bg1"/>
                  </a:solidFill>
                </a:endParaRPr>
              </a:p>
            </p:txBody>
          </p:sp>
          <p:sp>
            <p:nvSpPr>
              <p:cNvPr id="38" name="Freeform 9"/>
              <p:cNvSpPr>
                <a:spLocks noEditPoints="1"/>
              </p:cNvSpPr>
              <p:nvPr/>
            </p:nvSpPr>
            <p:spPr bwMode="auto">
              <a:xfrm>
                <a:off x="3648543" y="1706795"/>
                <a:ext cx="2001274" cy="2000512"/>
              </a:xfrm>
              <a:custGeom>
                <a:avLst/>
                <a:gdLst>
                  <a:gd name="T0" fmla="*/ 28 w 1275"/>
                  <a:gd name="T1" fmla="*/ 638 h 1275"/>
                  <a:gd name="T2" fmla="*/ 636 w 1275"/>
                  <a:gd name="T3" fmla="*/ 30 h 1275"/>
                  <a:gd name="T4" fmla="*/ 637 w 1275"/>
                  <a:gd name="T5" fmla="*/ 30 h 1275"/>
                  <a:gd name="T6" fmla="*/ 1245 w 1275"/>
                  <a:gd name="T7" fmla="*/ 638 h 1275"/>
                  <a:gd name="T8" fmla="*/ 637 w 1275"/>
                  <a:gd name="T9" fmla="*/ 1247 h 1275"/>
                  <a:gd name="T10" fmla="*/ 636 w 1275"/>
                  <a:gd name="T11" fmla="*/ 1247 h 1275"/>
                  <a:gd name="T12" fmla="*/ 28 w 1275"/>
                  <a:gd name="T13" fmla="*/ 638 h 1275"/>
                  <a:gd name="T14" fmla="*/ 636 w 1275"/>
                  <a:gd name="T15" fmla="*/ 0 h 1275"/>
                  <a:gd name="T16" fmla="*/ 0 w 1275"/>
                  <a:gd name="T17" fmla="*/ 638 h 1275"/>
                  <a:gd name="T18" fmla="*/ 636 w 1275"/>
                  <a:gd name="T19" fmla="*/ 1275 h 1275"/>
                  <a:gd name="T20" fmla="*/ 637 w 1275"/>
                  <a:gd name="T21" fmla="*/ 1275 h 1275"/>
                  <a:gd name="T22" fmla="*/ 1275 w 1275"/>
                  <a:gd name="T23" fmla="*/ 638 h 1275"/>
                  <a:gd name="T24" fmla="*/ 637 w 1275"/>
                  <a:gd name="T25" fmla="*/ 0 h 1275"/>
                  <a:gd name="T26" fmla="*/ 636 w 1275"/>
                  <a:gd name="T27"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5" h="1275">
                    <a:moveTo>
                      <a:pt x="28" y="638"/>
                    </a:moveTo>
                    <a:cubicBezTo>
                      <a:pt x="28" y="304"/>
                      <a:pt x="301" y="31"/>
                      <a:pt x="636" y="30"/>
                    </a:cubicBezTo>
                    <a:cubicBezTo>
                      <a:pt x="637" y="30"/>
                      <a:pt x="637" y="30"/>
                      <a:pt x="637" y="30"/>
                    </a:cubicBezTo>
                    <a:cubicBezTo>
                      <a:pt x="973" y="30"/>
                      <a:pt x="1245" y="302"/>
                      <a:pt x="1245" y="638"/>
                    </a:cubicBezTo>
                    <a:cubicBezTo>
                      <a:pt x="1245" y="974"/>
                      <a:pt x="973" y="1247"/>
                      <a:pt x="637" y="1247"/>
                    </a:cubicBezTo>
                    <a:cubicBezTo>
                      <a:pt x="636" y="1247"/>
                      <a:pt x="636" y="1247"/>
                      <a:pt x="636" y="1247"/>
                    </a:cubicBezTo>
                    <a:cubicBezTo>
                      <a:pt x="301" y="1245"/>
                      <a:pt x="28" y="973"/>
                      <a:pt x="28" y="638"/>
                    </a:cubicBezTo>
                    <a:close/>
                    <a:moveTo>
                      <a:pt x="636" y="0"/>
                    </a:moveTo>
                    <a:cubicBezTo>
                      <a:pt x="284" y="1"/>
                      <a:pt x="0" y="287"/>
                      <a:pt x="0" y="638"/>
                    </a:cubicBezTo>
                    <a:cubicBezTo>
                      <a:pt x="0" y="990"/>
                      <a:pt x="284" y="1275"/>
                      <a:pt x="636" y="1275"/>
                    </a:cubicBezTo>
                    <a:cubicBezTo>
                      <a:pt x="637" y="1275"/>
                      <a:pt x="637" y="1275"/>
                      <a:pt x="637" y="1275"/>
                    </a:cubicBezTo>
                    <a:cubicBezTo>
                      <a:pt x="988" y="1275"/>
                      <a:pt x="1275" y="990"/>
                      <a:pt x="1275" y="638"/>
                    </a:cubicBezTo>
                    <a:cubicBezTo>
                      <a:pt x="1275" y="287"/>
                      <a:pt x="988" y="0"/>
                      <a:pt x="637" y="0"/>
                    </a:cubicBezTo>
                    <a:cubicBezTo>
                      <a:pt x="636" y="0"/>
                      <a:pt x="636" y="0"/>
                      <a:pt x="636" y="0"/>
                    </a:cubicBezTo>
                    <a:close/>
                  </a:path>
                </a:pathLst>
              </a:custGeom>
              <a:solidFill>
                <a:schemeClr val="bg1">
                  <a:lumMod val="85000"/>
                </a:schemeClr>
              </a:solidFill>
              <a:ln>
                <a:noFill/>
              </a:ln>
            </p:spPr>
            <p:txBody>
              <a:bodyPr lIns="121899" tIns="60949" rIns="121899" bIns="60949"/>
              <a:lstStyle/>
              <a:p>
                <a:pPr defTabSz="685646">
                  <a:defRPr/>
                </a:pPr>
                <a:endParaRPr lang="en-US">
                  <a:solidFill>
                    <a:schemeClr val="bg1"/>
                  </a:solidFill>
                </a:endParaRPr>
              </a:p>
            </p:txBody>
          </p:sp>
          <p:sp>
            <p:nvSpPr>
              <p:cNvPr id="25631" name="Freeform 10"/>
              <p:cNvSpPr>
                <a:spLocks/>
              </p:cNvSpPr>
              <p:nvPr/>
            </p:nvSpPr>
            <p:spPr bwMode="auto">
              <a:xfrm>
                <a:off x="3690938" y="1752600"/>
                <a:ext cx="955675" cy="1911350"/>
              </a:xfrm>
              <a:custGeom>
                <a:avLst/>
                <a:gdLst>
                  <a:gd name="T0" fmla="*/ 0 w 608"/>
                  <a:gd name="T1" fmla="*/ 954890 h 1217"/>
                  <a:gd name="T2" fmla="*/ 955675 w 608"/>
                  <a:gd name="T3" fmla="*/ 1911350 h 1217"/>
                  <a:gd name="T4" fmla="*/ 955675 w 608"/>
                  <a:gd name="T5" fmla="*/ 1887792 h 1217"/>
                  <a:gd name="T6" fmla="*/ 25149 w 608"/>
                  <a:gd name="T7" fmla="*/ 954890 h 1217"/>
                  <a:gd name="T8" fmla="*/ 955675 w 608"/>
                  <a:gd name="T9" fmla="*/ 21988 h 1217"/>
                  <a:gd name="T10" fmla="*/ 955675 w 608"/>
                  <a:gd name="T11" fmla="*/ 0 h 1217"/>
                  <a:gd name="T12" fmla="*/ 0 w 608"/>
                  <a:gd name="T13" fmla="*/ 954890 h 12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8" h="1217">
                    <a:moveTo>
                      <a:pt x="0" y="608"/>
                    </a:moveTo>
                    <a:cubicBezTo>
                      <a:pt x="0" y="943"/>
                      <a:pt x="273" y="1215"/>
                      <a:pt x="608" y="1217"/>
                    </a:cubicBezTo>
                    <a:cubicBezTo>
                      <a:pt x="608" y="1202"/>
                      <a:pt x="608" y="1202"/>
                      <a:pt x="608" y="1202"/>
                    </a:cubicBezTo>
                    <a:cubicBezTo>
                      <a:pt x="281" y="1201"/>
                      <a:pt x="16" y="936"/>
                      <a:pt x="16" y="608"/>
                    </a:cubicBezTo>
                    <a:cubicBezTo>
                      <a:pt x="16" y="281"/>
                      <a:pt x="281" y="15"/>
                      <a:pt x="608" y="14"/>
                    </a:cubicBezTo>
                    <a:cubicBezTo>
                      <a:pt x="608" y="0"/>
                      <a:pt x="608" y="0"/>
                      <a:pt x="608" y="0"/>
                    </a:cubicBezTo>
                    <a:cubicBezTo>
                      <a:pt x="273" y="1"/>
                      <a:pt x="0" y="274"/>
                      <a:pt x="0" y="6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endParaRPr lang="zh-CN" altLang="en-US">
                  <a:solidFill>
                    <a:schemeClr val="bg1"/>
                  </a:solidFill>
                </a:endParaRPr>
              </a:p>
            </p:txBody>
          </p:sp>
          <p:sp>
            <p:nvSpPr>
              <p:cNvPr id="25632" name="Freeform 11"/>
              <p:cNvSpPr>
                <a:spLocks noEditPoints="1"/>
              </p:cNvSpPr>
              <p:nvPr/>
            </p:nvSpPr>
            <p:spPr bwMode="auto">
              <a:xfrm>
                <a:off x="3716338" y="1752600"/>
                <a:ext cx="1887537" cy="1911350"/>
              </a:xfrm>
              <a:custGeom>
                <a:avLst/>
                <a:gdLst>
                  <a:gd name="T0" fmla="*/ 22003 w 1201"/>
                  <a:gd name="T1" fmla="*/ 954890 h 1217"/>
                  <a:gd name="T2" fmla="*/ 930410 w 1201"/>
                  <a:gd name="T3" fmla="*/ 45546 h 1217"/>
                  <a:gd name="T4" fmla="*/ 931981 w 1201"/>
                  <a:gd name="T5" fmla="*/ 45546 h 1217"/>
                  <a:gd name="T6" fmla="*/ 1841960 w 1201"/>
                  <a:gd name="T7" fmla="*/ 954890 h 1217"/>
                  <a:gd name="T8" fmla="*/ 931981 w 1201"/>
                  <a:gd name="T9" fmla="*/ 1864234 h 1217"/>
                  <a:gd name="T10" fmla="*/ 930410 w 1201"/>
                  <a:gd name="T11" fmla="*/ 1864234 h 1217"/>
                  <a:gd name="T12" fmla="*/ 22003 w 1201"/>
                  <a:gd name="T13" fmla="*/ 954890 h 1217"/>
                  <a:gd name="T14" fmla="*/ 930410 w 1201"/>
                  <a:gd name="T15" fmla="*/ 21988 h 1217"/>
                  <a:gd name="T16" fmla="*/ 0 w 1201"/>
                  <a:gd name="T17" fmla="*/ 954890 h 1217"/>
                  <a:gd name="T18" fmla="*/ 930410 w 1201"/>
                  <a:gd name="T19" fmla="*/ 1887792 h 1217"/>
                  <a:gd name="T20" fmla="*/ 930410 w 1201"/>
                  <a:gd name="T21" fmla="*/ 1911350 h 1217"/>
                  <a:gd name="T22" fmla="*/ 931981 w 1201"/>
                  <a:gd name="T23" fmla="*/ 1911350 h 1217"/>
                  <a:gd name="T24" fmla="*/ 1887537 w 1201"/>
                  <a:gd name="T25" fmla="*/ 954890 h 1217"/>
                  <a:gd name="T26" fmla="*/ 931981 w 1201"/>
                  <a:gd name="T27" fmla="*/ 0 h 1217"/>
                  <a:gd name="T28" fmla="*/ 930410 w 1201"/>
                  <a:gd name="T29" fmla="*/ 0 h 1217"/>
                  <a:gd name="T30" fmla="*/ 930410 w 1201"/>
                  <a:gd name="T31" fmla="*/ 21988 h 12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201" h="1217">
                    <a:moveTo>
                      <a:pt x="14" y="608"/>
                    </a:moveTo>
                    <a:cubicBezTo>
                      <a:pt x="14" y="289"/>
                      <a:pt x="273" y="29"/>
                      <a:pt x="592" y="29"/>
                    </a:cubicBezTo>
                    <a:cubicBezTo>
                      <a:pt x="593" y="29"/>
                      <a:pt x="593" y="29"/>
                      <a:pt x="593" y="29"/>
                    </a:cubicBezTo>
                    <a:cubicBezTo>
                      <a:pt x="913" y="29"/>
                      <a:pt x="1172" y="288"/>
                      <a:pt x="1172" y="608"/>
                    </a:cubicBezTo>
                    <a:cubicBezTo>
                      <a:pt x="1172" y="929"/>
                      <a:pt x="913" y="1187"/>
                      <a:pt x="593" y="1187"/>
                    </a:cubicBezTo>
                    <a:cubicBezTo>
                      <a:pt x="592" y="1187"/>
                      <a:pt x="592" y="1187"/>
                      <a:pt x="592" y="1187"/>
                    </a:cubicBezTo>
                    <a:cubicBezTo>
                      <a:pt x="273" y="1187"/>
                      <a:pt x="14" y="927"/>
                      <a:pt x="14" y="608"/>
                    </a:cubicBezTo>
                    <a:close/>
                    <a:moveTo>
                      <a:pt x="592" y="14"/>
                    </a:moveTo>
                    <a:cubicBezTo>
                      <a:pt x="265" y="15"/>
                      <a:pt x="0" y="281"/>
                      <a:pt x="0" y="608"/>
                    </a:cubicBezTo>
                    <a:cubicBezTo>
                      <a:pt x="0" y="936"/>
                      <a:pt x="265" y="1201"/>
                      <a:pt x="592" y="1202"/>
                    </a:cubicBezTo>
                    <a:cubicBezTo>
                      <a:pt x="592" y="1217"/>
                      <a:pt x="592" y="1217"/>
                      <a:pt x="592" y="1217"/>
                    </a:cubicBezTo>
                    <a:cubicBezTo>
                      <a:pt x="593" y="1217"/>
                      <a:pt x="593" y="1217"/>
                      <a:pt x="593" y="1217"/>
                    </a:cubicBezTo>
                    <a:cubicBezTo>
                      <a:pt x="929" y="1217"/>
                      <a:pt x="1201" y="944"/>
                      <a:pt x="1201" y="608"/>
                    </a:cubicBezTo>
                    <a:cubicBezTo>
                      <a:pt x="1201" y="272"/>
                      <a:pt x="929" y="0"/>
                      <a:pt x="593" y="0"/>
                    </a:cubicBezTo>
                    <a:cubicBezTo>
                      <a:pt x="592" y="0"/>
                      <a:pt x="592" y="0"/>
                      <a:pt x="592" y="0"/>
                    </a:cubicBezTo>
                    <a:cubicBezTo>
                      <a:pt x="592" y="14"/>
                      <a:pt x="592" y="14"/>
                      <a:pt x="592"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endParaRPr lang="zh-CN" altLang="en-US">
                  <a:solidFill>
                    <a:schemeClr val="bg1"/>
                  </a:solidFill>
                </a:endParaRPr>
              </a:p>
            </p:txBody>
          </p:sp>
        </p:grpSp>
        <p:sp>
          <p:nvSpPr>
            <p:cNvPr id="28" name="Freeform 13"/>
            <p:cNvSpPr>
              <a:spLocks/>
            </p:cNvSpPr>
            <p:nvPr/>
          </p:nvSpPr>
          <p:spPr bwMode="auto">
            <a:xfrm>
              <a:off x="6195170" y="3609404"/>
              <a:ext cx="1214593" cy="1214128"/>
            </a:xfrm>
            <a:custGeom>
              <a:avLst/>
              <a:gdLst>
                <a:gd name="T0" fmla="*/ 580 w 580"/>
                <a:gd name="T1" fmla="*/ 0 h 579"/>
                <a:gd name="T2" fmla="*/ 1 w 580"/>
                <a:gd name="T3" fmla="*/ 579 h 579"/>
                <a:gd name="T4" fmla="*/ 0 w 580"/>
                <a:gd name="T5" fmla="*/ 579 h 579"/>
                <a:gd name="T6" fmla="*/ 0 w 580"/>
                <a:gd name="T7" fmla="*/ 0 h 579"/>
                <a:gd name="T8" fmla="*/ 580 w 580"/>
                <a:gd name="T9" fmla="*/ 0 h 579"/>
              </a:gdLst>
              <a:ahLst/>
              <a:cxnLst>
                <a:cxn ang="0">
                  <a:pos x="T0" y="T1"/>
                </a:cxn>
                <a:cxn ang="0">
                  <a:pos x="T2" y="T3"/>
                </a:cxn>
                <a:cxn ang="0">
                  <a:pos x="T4" y="T5"/>
                </a:cxn>
                <a:cxn ang="0">
                  <a:pos x="T6" y="T7"/>
                </a:cxn>
                <a:cxn ang="0">
                  <a:pos x="T8" y="T9"/>
                </a:cxn>
              </a:cxnLst>
              <a:rect l="0" t="0" r="r" b="b"/>
              <a:pathLst>
                <a:path w="580" h="579">
                  <a:moveTo>
                    <a:pt x="580" y="0"/>
                  </a:moveTo>
                  <a:cubicBezTo>
                    <a:pt x="580" y="321"/>
                    <a:pt x="321" y="579"/>
                    <a:pt x="1" y="579"/>
                  </a:cubicBezTo>
                  <a:cubicBezTo>
                    <a:pt x="0" y="579"/>
                    <a:pt x="0" y="579"/>
                    <a:pt x="0" y="579"/>
                  </a:cubicBezTo>
                  <a:cubicBezTo>
                    <a:pt x="0" y="0"/>
                    <a:pt x="0" y="0"/>
                    <a:pt x="0" y="0"/>
                  </a:cubicBezTo>
                  <a:lnTo>
                    <a:pt x="580" y="0"/>
                  </a:lnTo>
                  <a:close/>
                </a:path>
              </a:pathLst>
            </a:custGeom>
            <a:solidFill>
              <a:schemeClr val="accent3"/>
            </a:solidFill>
            <a:ln>
              <a:noFill/>
            </a:ln>
          </p:spPr>
          <p:txBody>
            <a:bodyPr lIns="121899" tIns="60949" rIns="121899" bIns="60949"/>
            <a:lstStyle/>
            <a:p>
              <a:pPr defTabSz="685646">
                <a:defRPr/>
              </a:pPr>
              <a:endParaRPr lang="en-US">
                <a:solidFill>
                  <a:schemeClr val="bg1"/>
                </a:solidFill>
              </a:endParaRPr>
            </a:p>
          </p:txBody>
        </p:sp>
        <p:sp>
          <p:nvSpPr>
            <p:cNvPr id="29" name="Freeform 14"/>
            <p:cNvSpPr>
              <a:spLocks/>
            </p:cNvSpPr>
            <p:nvPr/>
          </p:nvSpPr>
          <p:spPr bwMode="auto">
            <a:xfrm>
              <a:off x="4980579" y="2399010"/>
              <a:ext cx="1214591" cy="1210394"/>
            </a:xfrm>
            <a:custGeom>
              <a:avLst/>
              <a:gdLst>
                <a:gd name="T0" fmla="*/ 0 w 580"/>
                <a:gd name="T1" fmla="*/ 579 h 579"/>
                <a:gd name="T2" fmla="*/ 578 w 580"/>
                <a:gd name="T3" fmla="*/ 0 h 579"/>
                <a:gd name="T4" fmla="*/ 580 w 580"/>
                <a:gd name="T5" fmla="*/ 0 h 579"/>
                <a:gd name="T6" fmla="*/ 580 w 580"/>
                <a:gd name="T7" fmla="*/ 579 h 579"/>
                <a:gd name="T8" fmla="*/ 0 w 580"/>
                <a:gd name="T9" fmla="*/ 579 h 579"/>
              </a:gdLst>
              <a:ahLst/>
              <a:cxnLst>
                <a:cxn ang="0">
                  <a:pos x="T0" y="T1"/>
                </a:cxn>
                <a:cxn ang="0">
                  <a:pos x="T2" y="T3"/>
                </a:cxn>
                <a:cxn ang="0">
                  <a:pos x="T4" y="T5"/>
                </a:cxn>
                <a:cxn ang="0">
                  <a:pos x="T6" y="T7"/>
                </a:cxn>
                <a:cxn ang="0">
                  <a:pos x="T8" y="T9"/>
                </a:cxn>
              </a:cxnLst>
              <a:rect l="0" t="0" r="r" b="b"/>
              <a:pathLst>
                <a:path w="580" h="579">
                  <a:moveTo>
                    <a:pt x="0" y="579"/>
                  </a:moveTo>
                  <a:cubicBezTo>
                    <a:pt x="0" y="259"/>
                    <a:pt x="258" y="0"/>
                    <a:pt x="578" y="0"/>
                  </a:cubicBezTo>
                  <a:cubicBezTo>
                    <a:pt x="580" y="0"/>
                    <a:pt x="580" y="0"/>
                    <a:pt x="580" y="0"/>
                  </a:cubicBezTo>
                  <a:cubicBezTo>
                    <a:pt x="580" y="579"/>
                    <a:pt x="580" y="579"/>
                    <a:pt x="580" y="579"/>
                  </a:cubicBezTo>
                  <a:lnTo>
                    <a:pt x="0" y="579"/>
                  </a:lnTo>
                  <a:close/>
                </a:path>
              </a:pathLst>
            </a:custGeom>
            <a:solidFill>
              <a:schemeClr val="accent1"/>
            </a:solidFill>
            <a:ln>
              <a:noFill/>
            </a:ln>
          </p:spPr>
          <p:txBody>
            <a:bodyPr lIns="121899" tIns="60949" rIns="121899" bIns="60949"/>
            <a:lstStyle/>
            <a:p>
              <a:pPr defTabSz="685646">
                <a:defRPr/>
              </a:pPr>
              <a:endParaRPr lang="en-US">
                <a:solidFill>
                  <a:schemeClr val="bg1"/>
                </a:solidFill>
              </a:endParaRPr>
            </a:p>
          </p:txBody>
        </p:sp>
        <p:sp>
          <p:nvSpPr>
            <p:cNvPr id="30" name="Freeform 15"/>
            <p:cNvSpPr>
              <a:spLocks/>
            </p:cNvSpPr>
            <p:nvPr/>
          </p:nvSpPr>
          <p:spPr bwMode="auto">
            <a:xfrm>
              <a:off x="4980579" y="3609404"/>
              <a:ext cx="1214591" cy="1214128"/>
            </a:xfrm>
            <a:custGeom>
              <a:avLst/>
              <a:gdLst>
                <a:gd name="T0" fmla="*/ 0 w 580"/>
                <a:gd name="T1" fmla="*/ 0 h 579"/>
                <a:gd name="T2" fmla="*/ 578 w 580"/>
                <a:gd name="T3" fmla="*/ 579 h 579"/>
                <a:gd name="T4" fmla="*/ 580 w 580"/>
                <a:gd name="T5" fmla="*/ 579 h 579"/>
                <a:gd name="T6" fmla="*/ 580 w 580"/>
                <a:gd name="T7" fmla="*/ 0 h 579"/>
                <a:gd name="T8" fmla="*/ 0 w 580"/>
                <a:gd name="T9" fmla="*/ 0 h 579"/>
              </a:gdLst>
              <a:ahLst/>
              <a:cxnLst>
                <a:cxn ang="0">
                  <a:pos x="T0" y="T1"/>
                </a:cxn>
                <a:cxn ang="0">
                  <a:pos x="T2" y="T3"/>
                </a:cxn>
                <a:cxn ang="0">
                  <a:pos x="T4" y="T5"/>
                </a:cxn>
                <a:cxn ang="0">
                  <a:pos x="T6" y="T7"/>
                </a:cxn>
                <a:cxn ang="0">
                  <a:pos x="T8" y="T9"/>
                </a:cxn>
              </a:cxnLst>
              <a:rect l="0" t="0" r="r" b="b"/>
              <a:pathLst>
                <a:path w="580" h="579">
                  <a:moveTo>
                    <a:pt x="0" y="0"/>
                  </a:moveTo>
                  <a:cubicBezTo>
                    <a:pt x="0" y="321"/>
                    <a:pt x="258" y="579"/>
                    <a:pt x="578" y="579"/>
                  </a:cubicBezTo>
                  <a:cubicBezTo>
                    <a:pt x="580" y="579"/>
                    <a:pt x="580" y="579"/>
                    <a:pt x="580" y="579"/>
                  </a:cubicBezTo>
                  <a:cubicBezTo>
                    <a:pt x="580" y="0"/>
                    <a:pt x="580" y="0"/>
                    <a:pt x="580" y="0"/>
                  </a:cubicBezTo>
                  <a:lnTo>
                    <a:pt x="0" y="0"/>
                  </a:lnTo>
                  <a:close/>
                </a:path>
              </a:pathLst>
            </a:custGeom>
            <a:solidFill>
              <a:schemeClr val="accent4"/>
            </a:solidFill>
            <a:ln>
              <a:noFill/>
            </a:ln>
          </p:spPr>
          <p:txBody>
            <a:bodyPr lIns="121899" tIns="60949" rIns="121899" bIns="60949"/>
            <a:lstStyle/>
            <a:p>
              <a:pPr defTabSz="685646">
                <a:defRPr/>
              </a:pPr>
              <a:endParaRPr lang="en-US">
                <a:solidFill>
                  <a:schemeClr val="bg1"/>
                </a:solidFill>
              </a:endParaRPr>
            </a:p>
          </p:txBody>
        </p:sp>
        <p:sp>
          <p:nvSpPr>
            <p:cNvPr id="31" name="Freeform 12"/>
            <p:cNvSpPr>
              <a:spLocks/>
            </p:cNvSpPr>
            <p:nvPr/>
          </p:nvSpPr>
          <p:spPr bwMode="auto">
            <a:xfrm>
              <a:off x="6195170" y="2399010"/>
              <a:ext cx="1214593" cy="1210394"/>
            </a:xfrm>
            <a:custGeom>
              <a:avLst/>
              <a:gdLst>
                <a:gd name="T0" fmla="*/ 580 w 580"/>
                <a:gd name="T1" fmla="*/ 579 h 579"/>
                <a:gd name="T2" fmla="*/ 1 w 580"/>
                <a:gd name="T3" fmla="*/ 0 h 579"/>
                <a:gd name="T4" fmla="*/ 0 w 580"/>
                <a:gd name="T5" fmla="*/ 0 h 579"/>
                <a:gd name="T6" fmla="*/ 0 w 580"/>
                <a:gd name="T7" fmla="*/ 579 h 579"/>
                <a:gd name="T8" fmla="*/ 580 w 580"/>
                <a:gd name="T9" fmla="*/ 579 h 579"/>
              </a:gdLst>
              <a:ahLst/>
              <a:cxnLst>
                <a:cxn ang="0">
                  <a:pos x="T0" y="T1"/>
                </a:cxn>
                <a:cxn ang="0">
                  <a:pos x="T2" y="T3"/>
                </a:cxn>
                <a:cxn ang="0">
                  <a:pos x="T4" y="T5"/>
                </a:cxn>
                <a:cxn ang="0">
                  <a:pos x="T6" y="T7"/>
                </a:cxn>
                <a:cxn ang="0">
                  <a:pos x="T8" y="T9"/>
                </a:cxn>
              </a:cxnLst>
              <a:rect l="0" t="0" r="r" b="b"/>
              <a:pathLst>
                <a:path w="580" h="579">
                  <a:moveTo>
                    <a:pt x="580" y="579"/>
                  </a:moveTo>
                  <a:cubicBezTo>
                    <a:pt x="580" y="259"/>
                    <a:pt x="321" y="0"/>
                    <a:pt x="1" y="0"/>
                  </a:cubicBezTo>
                  <a:cubicBezTo>
                    <a:pt x="0" y="0"/>
                    <a:pt x="0" y="0"/>
                    <a:pt x="0" y="0"/>
                  </a:cubicBezTo>
                  <a:cubicBezTo>
                    <a:pt x="0" y="579"/>
                    <a:pt x="0" y="579"/>
                    <a:pt x="0" y="579"/>
                  </a:cubicBezTo>
                  <a:lnTo>
                    <a:pt x="580" y="579"/>
                  </a:lnTo>
                  <a:close/>
                </a:path>
              </a:pathLst>
            </a:custGeom>
            <a:solidFill>
              <a:schemeClr val="accent2"/>
            </a:solidFill>
            <a:ln>
              <a:noFill/>
            </a:ln>
          </p:spPr>
          <p:txBody>
            <a:bodyPr lIns="121899" tIns="60949" rIns="121899" bIns="60949"/>
            <a:lstStyle/>
            <a:p>
              <a:pPr defTabSz="685646">
                <a:defRPr/>
              </a:pPr>
              <a:endParaRPr lang="en-US">
                <a:solidFill>
                  <a:schemeClr val="bg1"/>
                </a:solidFill>
              </a:endParaRPr>
            </a:p>
          </p:txBody>
        </p:sp>
        <p:sp>
          <p:nvSpPr>
            <p:cNvPr id="32" name="Oval 16"/>
            <p:cNvSpPr>
              <a:spLocks noChangeArrowheads="1"/>
            </p:cNvSpPr>
            <p:nvPr/>
          </p:nvSpPr>
          <p:spPr bwMode="auto">
            <a:xfrm>
              <a:off x="5604692" y="3022885"/>
              <a:ext cx="1192170" cy="1195451"/>
            </a:xfrm>
            <a:prstGeom prst="ellipse">
              <a:avLst/>
            </a:prstGeom>
            <a:solidFill>
              <a:schemeClr val="bg1">
                <a:lumMod val="85000"/>
              </a:schemeClr>
            </a:solidFill>
            <a:ln>
              <a:noFill/>
            </a:ln>
          </p:spPr>
          <p:txBody>
            <a:bodyPr lIns="121899" tIns="60949" rIns="121899" bIns="60949"/>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eaLnBrk="1" hangingPunct="1"/>
              <a:endParaRPr lang="zh-CN" altLang="zh-CN">
                <a:solidFill>
                  <a:schemeClr val="bg1"/>
                </a:solidFill>
              </a:endParaRPr>
            </a:p>
          </p:txBody>
        </p:sp>
      </p:grpSp>
    </p:spTree>
    <p:extLst>
      <p:ext uri="{BB962C8B-B14F-4D97-AF65-F5344CB8AC3E}">
        <p14:creationId xmlns:p14="http://schemas.microsoft.com/office/powerpoint/2010/main" val="40123034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nodeType="afterGroup">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par>
                          <p:cTn id="14" fill="hold" nodeType="afterGroup">
                            <p:stCondLst>
                              <p:cond delay="1000"/>
                            </p:stCondLst>
                            <p:childTnLst>
                              <p:par>
                                <p:cTn id="15" presetID="2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right)">
                                      <p:cBhvr>
                                        <p:cTn id="17" dur="500"/>
                                        <p:tgtEl>
                                          <p:spTgt spid="3"/>
                                        </p:tgtEl>
                                      </p:cBhvr>
                                    </p:animEffect>
                                  </p:childTnLst>
                                </p:cTn>
                              </p:par>
                            </p:childTnLst>
                          </p:cTn>
                        </p:par>
                        <p:par>
                          <p:cTn id="18" fill="hold" nodeType="afterGroup">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par>
                          <p:cTn id="22" fill="hold" nodeType="afterGroup">
                            <p:stCondLst>
                              <p:cond delay="2000"/>
                            </p:stCondLst>
                            <p:childTnLst>
                              <p:par>
                                <p:cTn id="23" presetID="22" presetClass="entr" presetSubtype="2"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right)">
                                      <p:cBhvr>
                                        <p:cTn id="25" dur="500"/>
                                        <p:tgtEl>
                                          <p:spTgt spid="4"/>
                                        </p:tgtEl>
                                      </p:cBhvr>
                                    </p:animEffect>
                                  </p:childTnLst>
                                </p:cTn>
                              </p:par>
                            </p:childTnLst>
                          </p:cTn>
                        </p:par>
                        <p:par>
                          <p:cTn id="26" fill="hold" nodeType="afterGroup">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par>
                          <p:cTn id="30" fill="hold" nodeType="afterGroup">
                            <p:stCondLst>
                              <p:cond delay="30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par>
                          <p:cTn id="34" fill="hold" nodeType="afterGroup">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par>
                          <p:cTn id="38" fill="hold" nodeType="afterGroup">
                            <p:stCondLst>
                              <p:cond delay="40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1060" y="1818362"/>
            <a:ext cx="3253637" cy="1958638"/>
            <a:chOff x="-81414" y="2423423"/>
            <a:chExt cx="4338183" cy="2611517"/>
          </a:xfrm>
        </p:grpSpPr>
        <p:sp>
          <p:nvSpPr>
            <p:cNvPr id="13" name="等腰三角形 12"/>
            <p:cNvSpPr/>
            <p:nvPr/>
          </p:nvSpPr>
          <p:spPr>
            <a:xfrm flipV="1">
              <a:off x="1857062" y="2796126"/>
              <a:ext cx="1390115" cy="150975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4" name="椭圆 13"/>
            <p:cNvSpPr/>
            <p:nvPr/>
          </p:nvSpPr>
          <p:spPr>
            <a:xfrm>
              <a:off x="1850112" y="2423423"/>
              <a:ext cx="1404016" cy="647640"/>
            </a:xfrm>
            <a:prstGeom prst="ellipse">
              <a:avLst/>
            </a:prstGeom>
            <a:gradFill>
              <a:gsLst>
                <a:gs pos="0">
                  <a:schemeClr val="bg1"/>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15" name="饼形 14"/>
            <p:cNvSpPr/>
            <p:nvPr/>
          </p:nvSpPr>
          <p:spPr>
            <a:xfrm>
              <a:off x="-81414" y="3702764"/>
              <a:ext cx="4338183" cy="1332176"/>
            </a:xfrm>
            <a:prstGeom prst="pie">
              <a:avLst>
                <a:gd name="adj1" fmla="val 20666948"/>
                <a:gd name="adj2" fmla="val 850261"/>
              </a:avLst>
            </a:prstGeom>
            <a:gradFill>
              <a:gsLst>
                <a:gs pos="1000">
                  <a:schemeClr val="tx1"/>
                </a:gs>
                <a:gs pos="48000">
                  <a:srgbClr val="B9B9B7">
                    <a:alpha val="28000"/>
                  </a:srgbClr>
                </a:gs>
                <a:gs pos="27000">
                  <a:srgbClr val="7B7B7A">
                    <a:alpha val="41000"/>
                  </a:srgbClr>
                </a:gs>
                <a:gs pos="88000">
                  <a:srgbClr val="F6F6F4">
                    <a:alpha val="0"/>
                  </a:srgbClr>
                </a:gs>
              </a:gsLst>
              <a:lin ang="0" scaled="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sp>
          <p:nvSpPr>
            <p:cNvPr id="16" name="椭圆 15"/>
            <p:cNvSpPr/>
            <p:nvPr/>
          </p:nvSpPr>
          <p:spPr>
            <a:xfrm>
              <a:off x="1872276" y="2760284"/>
              <a:ext cx="628160" cy="484481"/>
            </a:xfrm>
            <a:prstGeom prst="ellipse">
              <a:avLst/>
            </a:prstGeom>
            <a:gradFill flip="none" rotWithShape="1">
              <a:gsLst>
                <a:gs pos="10000">
                  <a:schemeClr val="bg1"/>
                </a:gs>
                <a:gs pos="100000">
                  <a:schemeClr val="bg1">
                    <a:alpha val="0"/>
                  </a:schemeClr>
                </a:gs>
              </a:gsLst>
              <a:path path="shape">
                <a:fillToRect l="50000" t="50000" r="50000" b="50000"/>
              </a:path>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17" name="任意多边形 16"/>
          <p:cNvSpPr/>
          <p:nvPr/>
        </p:nvSpPr>
        <p:spPr>
          <a:xfrm>
            <a:off x="1756015" y="1608371"/>
            <a:ext cx="316153" cy="481063"/>
          </a:xfrm>
          <a:custGeom>
            <a:avLst/>
            <a:gdLst/>
            <a:ahLst/>
            <a:cxnLst/>
            <a:rect l="l" t="t" r="r" b="b"/>
            <a:pathLst>
              <a:path w="316706" h="481905">
                <a:moveTo>
                  <a:pt x="159543" y="107454"/>
                </a:moveTo>
                <a:cubicBezTo>
                  <a:pt x="146778" y="199730"/>
                  <a:pt x="138762" y="267199"/>
                  <a:pt x="135494" y="309860"/>
                </a:cubicBezTo>
                <a:lnTo>
                  <a:pt x="178631" y="309860"/>
                </a:lnTo>
                <a:cubicBezTo>
                  <a:pt x="172290" y="255277"/>
                  <a:pt x="165928" y="187808"/>
                  <a:pt x="159543" y="107454"/>
                </a:cubicBezTo>
                <a:close/>
                <a:moveTo>
                  <a:pt x="63921" y="0"/>
                </a:moveTo>
                <a:lnTo>
                  <a:pt x="245045" y="0"/>
                </a:lnTo>
                <a:lnTo>
                  <a:pt x="316706" y="481905"/>
                </a:lnTo>
                <a:lnTo>
                  <a:pt x="188639" y="481905"/>
                </a:lnTo>
                <a:lnTo>
                  <a:pt x="181914" y="395287"/>
                </a:lnTo>
                <a:lnTo>
                  <a:pt x="137089" y="395287"/>
                </a:lnTo>
                <a:lnTo>
                  <a:pt x="129555" y="481905"/>
                </a:lnTo>
                <a:lnTo>
                  <a:pt x="0" y="481905"/>
                </a:lnTo>
                <a:close/>
              </a:path>
            </a:pathLst>
          </a:custGeom>
          <a:solidFill>
            <a:schemeClr val="accent1"/>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accent1"/>
              </a:solidFill>
            </a:endParaRPr>
          </a:p>
        </p:txBody>
      </p:sp>
      <p:grpSp>
        <p:nvGrpSpPr>
          <p:cNvPr id="18" name="组合 17"/>
          <p:cNvGrpSpPr/>
          <p:nvPr/>
        </p:nvGrpSpPr>
        <p:grpSpPr>
          <a:xfrm>
            <a:off x="1710316" y="1818362"/>
            <a:ext cx="3253637" cy="1958638"/>
            <a:chOff x="2280416" y="2423423"/>
            <a:chExt cx="4338183" cy="2611517"/>
          </a:xfrm>
        </p:grpSpPr>
        <p:grpSp>
          <p:nvGrpSpPr>
            <p:cNvPr id="19" name="组合 18"/>
            <p:cNvGrpSpPr/>
            <p:nvPr/>
          </p:nvGrpSpPr>
          <p:grpSpPr>
            <a:xfrm>
              <a:off x="2280416" y="2423423"/>
              <a:ext cx="4338183" cy="2611517"/>
              <a:chOff x="1476865" y="2362173"/>
              <a:chExt cx="5249201" cy="3159936"/>
            </a:xfrm>
          </p:grpSpPr>
          <p:sp>
            <p:nvSpPr>
              <p:cNvPr id="21" name="等腰三角形 20"/>
              <p:cNvSpPr/>
              <p:nvPr/>
            </p:nvSpPr>
            <p:spPr>
              <a:xfrm flipV="1">
                <a:off x="3822421" y="2813144"/>
                <a:ext cx="1682039" cy="182679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2" name="椭圆 21"/>
              <p:cNvSpPr/>
              <p:nvPr/>
            </p:nvSpPr>
            <p:spPr>
              <a:xfrm>
                <a:off x="3814011" y="2362173"/>
                <a:ext cx="1698859" cy="783645"/>
              </a:xfrm>
              <a:prstGeom prst="ellipse">
                <a:avLst/>
              </a:prstGeom>
              <a:gradFill>
                <a:gsLst>
                  <a:gs pos="0">
                    <a:schemeClr val="bg1"/>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3" name="饼形 22"/>
              <p:cNvSpPr/>
              <p:nvPr/>
            </p:nvSpPr>
            <p:spPr>
              <a:xfrm>
                <a:off x="1476865" y="3910176"/>
                <a:ext cx="5249201" cy="1611933"/>
              </a:xfrm>
              <a:prstGeom prst="pie">
                <a:avLst>
                  <a:gd name="adj1" fmla="val 20666948"/>
                  <a:gd name="adj2" fmla="val 850261"/>
                </a:avLst>
              </a:prstGeom>
              <a:gradFill>
                <a:gsLst>
                  <a:gs pos="1000">
                    <a:schemeClr val="tx1"/>
                  </a:gs>
                  <a:gs pos="48000">
                    <a:srgbClr val="B9B9B7">
                      <a:alpha val="28000"/>
                    </a:srgbClr>
                  </a:gs>
                  <a:gs pos="27000">
                    <a:srgbClr val="7B7B7A">
                      <a:alpha val="41000"/>
                    </a:srgbClr>
                  </a:gs>
                  <a:gs pos="88000">
                    <a:srgbClr val="F6F6F4">
                      <a:alpha val="0"/>
                    </a:srgbClr>
                  </a:gs>
                </a:gsLst>
                <a:lin ang="0" scaled="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grpSp>
        <p:sp>
          <p:nvSpPr>
            <p:cNvPr id="20" name="椭圆 19"/>
            <p:cNvSpPr/>
            <p:nvPr/>
          </p:nvSpPr>
          <p:spPr>
            <a:xfrm>
              <a:off x="4204991" y="2760284"/>
              <a:ext cx="628160" cy="484481"/>
            </a:xfrm>
            <a:prstGeom prst="ellipse">
              <a:avLst/>
            </a:prstGeom>
            <a:gradFill flip="none" rotWithShape="1">
              <a:gsLst>
                <a:gs pos="10000">
                  <a:schemeClr val="bg1"/>
                </a:gs>
                <a:gs pos="100000">
                  <a:schemeClr val="bg1">
                    <a:alpha val="0"/>
                  </a:schemeClr>
                </a:gs>
              </a:gsLst>
              <a:path path="shape">
                <a:fillToRect l="50000" t="50000" r="50000" b="50000"/>
              </a:path>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24" name="组合 23"/>
          <p:cNvGrpSpPr/>
          <p:nvPr/>
        </p:nvGrpSpPr>
        <p:grpSpPr>
          <a:xfrm>
            <a:off x="3423317" y="1818362"/>
            <a:ext cx="3253637" cy="1958638"/>
            <a:chOff x="4379589" y="2423423"/>
            <a:chExt cx="4338183" cy="2611517"/>
          </a:xfrm>
        </p:grpSpPr>
        <p:grpSp>
          <p:nvGrpSpPr>
            <p:cNvPr id="25" name="组合 24"/>
            <p:cNvGrpSpPr/>
            <p:nvPr/>
          </p:nvGrpSpPr>
          <p:grpSpPr>
            <a:xfrm>
              <a:off x="4379589" y="2423423"/>
              <a:ext cx="4338183" cy="2611517"/>
              <a:chOff x="1476865" y="2362173"/>
              <a:chExt cx="5249201" cy="3159936"/>
            </a:xfrm>
          </p:grpSpPr>
          <p:sp>
            <p:nvSpPr>
              <p:cNvPr id="27" name="等腰三角形 26"/>
              <p:cNvSpPr/>
              <p:nvPr/>
            </p:nvSpPr>
            <p:spPr>
              <a:xfrm flipV="1">
                <a:off x="3822421" y="2813144"/>
                <a:ext cx="1682039" cy="182679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8" name="椭圆 27"/>
              <p:cNvSpPr/>
              <p:nvPr/>
            </p:nvSpPr>
            <p:spPr>
              <a:xfrm>
                <a:off x="3814011" y="2362173"/>
                <a:ext cx="1698859" cy="783645"/>
              </a:xfrm>
              <a:prstGeom prst="ellipse">
                <a:avLst/>
              </a:prstGeom>
              <a:gradFill>
                <a:gsLst>
                  <a:gs pos="0">
                    <a:schemeClr val="bg1"/>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9" name="饼形 28"/>
              <p:cNvSpPr/>
              <p:nvPr/>
            </p:nvSpPr>
            <p:spPr>
              <a:xfrm>
                <a:off x="1476865" y="3910176"/>
                <a:ext cx="5249201" cy="1611933"/>
              </a:xfrm>
              <a:prstGeom prst="pie">
                <a:avLst>
                  <a:gd name="adj1" fmla="val 20666948"/>
                  <a:gd name="adj2" fmla="val 850261"/>
                </a:avLst>
              </a:prstGeom>
              <a:gradFill>
                <a:gsLst>
                  <a:gs pos="1000">
                    <a:schemeClr val="tx1"/>
                  </a:gs>
                  <a:gs pos="48000">
                    <a:srgbClr val="B9B9B7">
                      <a:alpha val="28000"/>
                    </a:srgbClr>
                  </a:gs>
                  <a:gs pos="27000">
                    <a:srgbClr val="7B7B7A">
                      <a:alpha val="41000"/>
                    </a:srgbClr>
                  </a:gs>
                  <a:gs pos="88000">
                    <a:srgbClr val="F6F6F4">
                      <a:alpha val="0"/>
                    </a:srgbClr>
                  </a:gs>
                </a:gsLst>
                <a:lin ang="0" scaled="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grpSp>
        <p:sp>
          <p:nvSpPr>
            <p:cNvPr id="26" name="椭圆 25"/>
            <p:cNvSpPr/>
            <p:nvPr/>
          </p:nvSpPr>
          <p:spPr>
            <a:xfrm>
              <a:off x="6347343" y="2760284"/>
              <a:ext cx="628160" cy="484481"/>
            </a:xfrm>
            <a:prstGeom prst="ellipse">
              <a:avLst/>
            </a:prstGeom>
            <a:gradFill flip="none" rotWithShape="1">
              <a:gsLst>
                <a:gs pos="10000">
                  <a:schemeClr val="bg1"/>
                </a:gs>
                <a:gs pos="100000">
                  <a:schemeClr val="bg1">
                    <a:alpha val="0"/>
                  </a:schemeClr>
                </a:gs>
              </a:gsLst>
              <a:path path="shape">
                <a:fillToRect l="50000" t="50000" r="50000" b="50000"/>
              </a:path>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grpSp>
        <p:nvGrpSpPr>
          <p:cNvPr id="30" name="组合 29"/>
          <p:cNvGrpSpPr/>
          <p:nvPr/>
        </p:nvGrpSpPr>
        <p:grpSpPr>
          <a:xfrm>
            <a:off x="5092548" y="1818362"/>
            <a:ext cx="3253637" cy="1958638"/>
            <a:chOff x="6478763" y="2423423"/>
            <a:chExt cx="4338183" cy="2611517"/>
          </a:xfrm>
        </p:grpSpPr>
        <p:grpSp>
          <p:nvGrpSpPr>
            <p:cNvPr id="31" name="组合 30"/>
            <p:cNvGrpSpPr/>
            <p:nvPr/>
          </p:nvGrpSpPr>
          <p:grpSpPr>
            <a:xfrm>
              <a:off x="6478763" y="2423423"/>
              <a:ext cx="4338183" cy="2611517"/>
              <a:chOff x="1476865" y="2362173"/>
              <a:chExt cx="5249201" cy="3159936"/>
            </a:xfrm>
          </p:grpSpPr>
          <p:sp>
            <p:nvSpPr>
              <p:cNvPr id="33" name="等腰三角形 32"/>
              <p:cNvSpPr/>
              <p:nvPr/>
            </p:nvSpPr>
            <p:spPr>
              <a:xfrm flipV="1">
                <a:off x="3822421" y="2813144"/>
                <a:ext cx="1682039" cy="182679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4" name="椭圆 33"/>
              <p:cNvSpPr/>
              <p:nvPr/>
            </p:nvSpPr>
            <p:spPr>
              <a:xfrm>
                <a:off x="3814011" y="2362173"/>
                <a:ext cx="1698859" cy="783645"/>
              </a:xfrm>
              <a:prstGeom prst="ellipse">
                <a:avLst/>
              </a:prstGeom>
              <a:gradFill>
                <a:gsLst>
                  <a:gs pos="0">
                    <a:schemeClr val="bg1"/>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5" name="饼形 34"/>
              <p:cNvSpPr/>
              <p:nvPr/>
            </p:nvSpPr>
            <p:spPr>
              <a:xfrm>
                <a:off x="1476865" y="3910176"/>
                <a:ext cx="5249201" cy="1611933"/>
              </a:xfrm>
              <a:prstGeom prst="pie">
                <a:avLst>
                  <a:gd name="adj1" fmla="val 20666948"/>
                  <a:gd name="adj2" fmla="val 850261"/>
                </a:avLst>
              </a:prstGeom>
              <a:gradFill>
                <a:gsLst>
                  <a:gs pos="1000">
                    <a:schemeClr val="tx1"/>
                  </a:gs>
                  <a:gs pos="48000">
                    <a:srgbClr val="B9B9B7">
                      <a:alpha val="28000"/>
                    </a:srgbClr>
                  </a:gs>
                  <a:gs pos="27000">
                    <a:srgbClr val="7B7B7A">
                      <a:alpha val="41000"/>
                    </a:srgbClr>
                  </a:gs>
                  <a:gs pos="88000">
                    <a:srgbClr val="F6F6F4">
                      <a:alpha val="0"/>
                    </a:srgbClr>
                  </a:gs>
                </a:gsLst>
                <a:lin ang="0" scaled="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tx1"/>
                  </a:solidFill>
                </a:endParaRPr>
              </a:p>
            </p:txBody>
          </p:sp>
        </p:grpSp>
        <p:sp>
          <p:nvSpPr>
            <p:cNvPr id="32" name="椭圆 31"/>
            <p:cNvSpPr/>
            <p:nvPr/>
          </p:nvSpPr>
          <p:spPr>
            <a:xfrm>
              <a:off x="8384301" y="2760284"/>
              <a:ext cx="628160" cy="484481"/>
            </a:xfrm>
            <a:prstGeom prst="ellipse">
              <a:avLst/>
            </a:prstGeom>
            <a:gradFill flip="none" rotWithShape="1">
              <a:gsLst>
                <a:gs pos="10000">
                  <a:schemeClr val="bg1"/>
                </a:gs>
                <a:gs pos="100000">
                  <a:schemeClr val="bg1">
                    <a:alpha val="0"/>
                  </a:schemeClr>
                </a:gs>
              </a:gsLst>
              <a:path path="shape">
                <a:fillToRect l="50000" t="50000" r="50000" b="50000"/>
              </a:path>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sp>
        <p:nvSpPr>
          <p:cNvPr id="36" name="任意多边形 35"/>
          <p:cNvSpPr/>
          <p:nvPr/>
        </p:nvSpPr>
        <p:spPr>
          <a:xfrm>
            <a:off x="3560994" y="1583409"/>
            <a:ext cx="292245" cy="482798"/>
          </a:xfrm>
          <a:custGeom>
            <a:avLst/>
            <a:gdLst/>
            <a:ahLst/>
            <a:cxnLst/>
            <a:rect l="l" t="t" r="r" b="b"/>
            <a:pathLst>
              <a:path w="109389" h="180714">
                <a:moveTo>
                  <a:pt x="46993" y="99231"/>
                </a:moveTo>
                <a:lnTo>
                  <a:pt x="46993" y="149795"/>
                </a:lnTo>
                <a:cubicBezTo>
                  <a:pt x="53616" y="149572"/>
                  <a:pt x="57839" y="148530"/>
                  <a:pt x="59662" y="146670"/>
                </a:cubicBezTo>
                <a:cubicBezTo>
                  <a:pt x="61485" y="144809"/>
                  <a:pt x="62397" y="140233"/>
                  <a:pt x="62397" y="132940"/>
                </a:cubicBezTo>
                <a:lnTo>
                  <a:pt x="62397" y="116085"/>
                </a:lnTo>
                <a:cubicBezTo>
                  <a:pt x="62397" y="108346"/>
                  <a:pt x="61578" y="103658"/>
                  <a:pt x="59941" y="102021"/>
                </a:cubicBezTo>
                <a:cubicBezTo>
                  <a:pt x="58304" y="100384"/>
                  <a:pt x="53988" y="99454"/>
                  <a:pt x="46993" y="99231"/>
                </a:cubicBezTo>
                <a:close/>
                <a:moveTo>
                  <a:pt x="46993" y="30919"/>
                </a:moveTo>
                <a:lnTo>
                  <a:pt x="46993" y="71102"/>
                </a:lnTo>
                <a:cubicBezTo>
                  <a:pt x="49002" y="71028"/>
                  <a:pt x="50565" y="70991"/>
                  <a:pt x="51681" y="70991"/>
                </a:cubicBezTo>
                <a:cubicBezTo>
                  <a:pt x="56295" y="70991"/>
                  <a:pt x="59234" y="69856"/>
                  <a:pt x="60499" y="67586"/>
                </a:cubicBezTo>
                <a:cubicBezTo>
                  <a:pt x="61764" y="65316"/>
                  <a:pt x="62397" y="58824"/>
                  <a:pt x="62397" y="48108"/>
                </a:cubicBezTo>
                <a:cubicBezTo>
                  <a:pt x="62397" y="42453"/>
                  <a:pt x="61876" y="38490"/>
                  <a:pt x="60834" y="36221"/>
                </a:cubicBezTo>
                <a:cubicBezTo>
                  <a:pt x="59792" y="33951"/>
                  <a:pt x="58434" y="32518"/>
                  <a:pt x="56760" y="31923"/>
                </a:cubicBezTo>
                <a:cubicBezTo>
                  <a:pt x="55085" y="31328"/>
                  <a:pt x="51830" y="30993"/>
                  <a:pt x="46993" y="30919"/>
                </a:cubicBezTo>
                <a:close/>
                <a:moveTo>
                  <a:pt x="0" y="0"/>
                </a:moveTo>
                <a:lnTo>
                  <a:pt x="46881" y="0"/>
                </a:lnTo>
                <a:cubicBezTo>
                  <a:pt x="61690" y="0"/>
                  <a:pt x="72908" y="1152"/>
                  <a:pt x="80535" y="3457"/>
                </a:cubicBezTo>
                <a:cubicBezTo>
                  <a:pt x="88162" y="5762"/>
                  <a:pt x="94320" y="10429"/>
                  <a:pt x="99008" y="17456"/>
                </a:cubicBezTo>
                <a:cubicBezTo>
                  <a:pt x="103696" y="24483"/>
                  <a:pt x="106040" y="35805"/>
                  <a:pt x="106040" y="51422"/>
                </a:cubicBezTo>
                <a:cubicBezTo>
                  <a:pt x="106040" y="61982"/>
                  <a:pt x="104385" y="69344"/>
                  <a:pt x="101073" y="73508"/>
                </a:cubicBezTo>
                <a:cubicBezTo>
                  <a:pt x="97762" y="77672"/>
                  <a:pt x="91232" y="80870"/>
                  <a:pt x="81484" y="83101"/>
                </a:cubicBezTo>
                <a:cubicBezTo>
                  <a:pt x="92348" y="85558"/>
                  <a:pt x="99715" y="89635"/>
                  <a:pt x="103585" y="95331"/>
                </a:cubicBezTo>
                <a:cubicBezTo>
                  <a:pt x="107454" y="101027"/>
                  <a:pt x="109389" y="109757"/>
                  <a:pt x="109389" y="121522"/>
                </a:cubicBezTo>
                <a:lnTo>
                  <a:pt x="109389" y="138274"/>
                </a:lnTo>
                <a:cubicBezTo>
                  <a:pt x="109389" y="150485"/>
                  <a:pt x="107994" y="159531"/>
                  <a:pt x="105203" y="165413"/>
                </a:cubicBezTo>
                <a:cubicBezTo>
                  <a:pt x="102413" y="171296"/>
                  <a:pt x="97967" y="175316"/>
                  <a:pt x="91865" y="177475"/>
                </a:cubicBezTo>
                <a:cubicBezTo>
                  <a:pt x="85763" y="179635"/>
                  <a:pt x="73261" y="180714"/>
                  <a:pt x="54360" y="180714"/>
                </a:cubicBezTo>
                <a:lnTo>
                  <a:pt x="0" y="180714"/>
                </a:lnTo>
                <a:close/>
              </a:path>
            </a:pathLst>
          </a:custGeom>
          <a:solidFill>
            <a:schemeClr val="accent1"/>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endParaRPr>
          </a:p>
        </p:txBody>
      </p:sp>
      <p:sp>
        <p:nvSpPr>
          <p:cNvPr id="37" name="任意多边形 36"/>
          <p:cNvSpPr/>
          <p:nvPr/>
        </p:nvSpPr>
        <p:spPr>
          <a:xfrm>
            <a:off x="5234131" y="1573270"/>
            <a:ext cx="296717" cy="503078"/>
          </a:xfrm>
          <a:custGeom>
            <a:avLst/>
            <a:gdLst/>
            <a:ahLst/>
            <a:cxnLst/>
            <a:rect l="l" t="t" r="r" b="b"/>
            <a:pathLst>
              <a:path w="111063" h="188305">
                <a:moveTo>
                  <a:pt x="54806" y="0"/>
                </a:moveTo>
                <a:cubicBezTo>
                  <a:pt x="68647" y="0"/>
                  <a:pt x="80069" y="2676"/>
                  <a:pt x="89074" y="8027"/>
                </a:cubicBezTo>
                <a:cubicBezTo>
                  <a:pt x="98078" y="13377"/>
                  <a:pt x="103994" y="20047"/>
                  <a:pt x="106821" y="28036"/>
                </a:cubicBezTo>
                <a:cubicBezTo>
                  <a:pt x="109649" y="36024"/>
                  <a:pt x="111063" y="48453"/>
                  <a:pt x="111063" y="65321"/>
                </a:cubicBezTo>
                <a:lnTo>
                  <a:pt x="111063" y="82488"/>
                </a:lnTo>
                <a:lnTo>
                  <a:pt x="64070" y="82488"/>
                </a:lnTo>
                <a:lnTo>
                  <a:pt x="64070" y="51079"/>
                </a:lnTo>
                <a:cubicBezTo>
                  <a:pt x="64070" y="41946"/>
                  <a:pt x="63568" y="36247"/>
                  <a:pt x="62564" y="33982"/>
                </a:cubicBezTo>
                <a:cubicBezTo>
                  <a:pt x="61559" y="31717"/>
                  <a:pt x="59345" y="30585"/>
                  <a:pt x="55922" y="30585"/>
                </a:cubicBezTo>
                <a:cubicBezTo>
                  <a:pt x="52053" y="30585"/>
                  <a:pt x="49597" y="31961"/>
                  <a:pt x="48555" y="34715"/>
                </a:cubicBezTo>
                <a:cubicBezTo>
                  <a:pt x="47513" y="37468"/>
                  <a:pt x="46992" y="43421"/>
                  <a:pt x="46992" y="52574"/>
                </a:cubicBezTo>
                <a:lnTo>
                  <a:pt x="46992" y="136513"/>
                </a:lnTo>
                <a:cubicBezTo>
                  <a:pt x="46992" y="145294"/>
                  <a:pt x="47513" y="151024"/>
                  <a:pt x="48555" y="153703"/>
                </a:cubicBezTo>
                <a:cubicBezTo>
                  <a:pt x="49597" y="156382"/>
                  <a:pt x="51941" y="157721"/>
                  <a:pt x="55587" y="157721"/>
                </a:cubicBezTo>
                <a:cubicBezTo>
                  <a:pt x="59085" y="157721"/>
                  <a:pt x="61373" y="156378"/>
                  <a:pt x="62452" y="153693"/>
                </a:cubicBezTo>
                <a:cubicBezTo>
                  <a:pt x="63531" y="151008"/>
                  <a:pt x="64070" y="144704"/>
                  <a:pt x="64070" y="134783"/>
                </a:cubicBezTo>
                <a:lnTo>
                  <a:pt x="64070" y="112068"/>
                </a:lnTo>
                <a:lnTo>
                  <a:pt x="111063" y="112068"/>
                </a:lnTo>
                <a:lnTo>
                  <a:pt x="111063" y="119111"/>
                </a:lnTo>
                <a:cubicBezTo>
                  <a:pt x="111063" y="137815"/>
                  <a:pt x="109742" y="151080"/>
                  <a:pt x="107100" y="158905"/>
                </a:cubicBezTo>
                <a:cubicBezTo>
                  <a:pt x="104459" y="166730"/>
                  <a:pt x="98617" y="173587"/>
                  <a:pt x="89576" y="179474"/>
                </a:cubicBezTo>
                <a:cubicBezTo>
                  <a:pt x="80535" y="185362"/>
                  <a:pt x="69391" y="188305"/>
                  <a:pt x="56145" y="188305"/>
                </a:cubicBezTo>
                <a:cubicBezTo>
                  <a:pt x="42379" y="188305"/>
                  <a:pt x="31031" y="185812"/>
                  <a:pt x="22101" y="180827"/>
                </a:cubicBezTo>
                <a:cubicBezTo>
                  <a:pt x="13171" y="175841"/>
                  <a:pt x="7255" y="168939"/>
                  <a:pt x="4353" y="160121"/>
                </a:cubicBezTo>
                <a:cubicBezTo>
                  <a:pt x="1451" y="151303"/>
                  <a:pt x="0" y="138038"/>
                  <a:pt x="0" y="120328"/>
                </a:cubicBezTo>
                <a:lnTo>
                  <a:pt x="0" y="67531"/>
                </a:lnTo>
                <a:cubicBezTo>
                  <a:pt x="0" y="54509"/>
                  <a:pt x="446" y="44742"/>
                  <a:pt x="1339" y="38231"/>
                </a:cubicBezTo>
                <a:cubicBezTo>
                  <a:pt x="2232" y="31719"/>
                  <a:pt x="4893" y="25450"/>
                  <a:pt x="9320" y="19422"/>
                </a:cubicBezTo>
                <a:cubicBezTo>
                  <a:pt x="13748" y="13395"/>
                  <a:pt x="19887" y="8651"/>
                  <a:pt x="27738" y="5191"/>
                </a:cubicBezTo>
                <a:cubicBezTo>
                  <a:pt x="35588" y="1731"/>
                  <a:pt x="44611" y="0"/>
                  <a:pt x="54806" y="0"/>
                </a:cubicBezTo>
                <a:close/>
              </a:path>
            </a:pathLst>
          </a:custGeom>
          <a:solidFill>
            <a:schemeClr val="accent1"/>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endParaRPr>
          </a:p>
        </p:txBody>
      </p:sp>
      <p:sp>
        <p:nvSpPr>
          <p:cNvPr id="38" name="任意多边形 37"/>
          <p:cNvSpPr/>
          <p:nvPr/>
        </p:nvSpPr>
        <p:spPr>
          <a:xfrm>
            <a:off x="6897890" y="1583410"/>
            <a:ext cx="290754" cy="482797"/>
          </a:xfrm>
          <a:custGeom>
            <a:avLst/>
            <a:gdLst/>
            <a:ahLst/>
            <a:cxnLst/>
            <a:rect l="l" t="t" r="r" b="b"/>
            <a:pathLst>
              <a:path w="108831" h="180714">
                <a:moveTo>
                  <a:pt x="46993" y="30919"/>
                </a:moveTo>
                <a:lnTo>
                  <a:pt x="46993" y="149795"/>
                </a:lnTo>
                <a:cubicBezTo>
                  <a:pt x="53765" y="149795"/>
                  <a:pt x="57932" y="148437"/>
                  <a:pt x="59494" y="145721"/>
                </a:cubicBezTo>
                <a:cubicBezTo>
                  <a:pt x="61057" y="143005"/>
                  <a:pt x="61839" y="135619"/>
                  <a:pt x="61839" y="123564"/>
                </a:cubicBezTo>
                <a:lnTo>
                  <a:pt x="61839" y="53354"/>
                </a:lnTo>
                <a:cubicBezTo>
                  <a:pt x="61839" y="45169"/>
                  <a:pt x="61578" y="39923"/>
                  <a:pt x="61057" y="37616"/>
                </a:cubicBezTo>
                <a:cubicBezTo>
                  <a:pt x="60536" y="35309"/>
                  <a:pt x="59346" y="33616"/>
                  <a:pt x="57485" y="32537"/>
                </a:cubicBezTo>
                <a:cubicBezTo>
                  <a:pt x="55625" y="31458"/>
                  <a:pt x="52127" y="30919"/>
                  <a:pt x="46993" y="30919"/>
                </a:cubicBezTo>
                <a:close/>
                <a:moveTo>
                  <a:pt x="0" y="0"/>
                </a:moveTo>
                <a:lnTo>
                  <a:pt x="35161" y="0"/>
                </a:lnTo>
                <a:cubicBezTo>
                  <a:pt x="57857" y="0"/>
                  <a:pt x="73205" y="1041"/>
                  <a:pt x="81205" y="3125"/>
                </a:cubicBezTo>
                <a:cubicBezTo>
                  <a:pt x="89204" y="5209"/>
                  <a:pt x="95288" y="8632"/>
                  <a:pt x="99455" y="13394"/>
                </a:cubicBezTo>
                <a:cubicBezTo>
                  <a:pt x="103622" y="18157"/>
                  <a:pt x="106226" y="23459"/>
                  <a:pt x="107268" y="29300"/>
                </a:cubicBezTo>
                <a:cubicBezTo>
                  <a:pt x="108310" y="35142"/>
                  <a:pt x="108831" y="46620"/>
                  <a:pt x="108831" y="63735"/>
                </a:cubicBezTo>
                <a:lnTo>
                  <a:pt x="108831" y="127024"/>
                </a:lnTo>
                <a:cubicBezTo>
                  <a:pt x="108831" y="143247"/>
                  <a:pt x="108068" y="154092"/>
                  <a:pt x="106543" y="159562"/>
                </a:cubicBezTo>
                <a:cubicBezTo>
                  <a:pt x="105017" y="165031"/>
                  <a:pt x="102357" y="169310"/>
                  <a:pt x="98562" y="172398"/>
                </a:cubicBezTo>
                <a:cubicBezTo>
                  <a:pt x="94767" y="175487"/>
                  <a:pt x="90079" y="177645"/>
                  <a:pt x="84498" y="178872"/>
                </a:cubicBezTo>
                <a:cubicBezTo>
                  <a:pt x="78917" y="180100"/>
                  <a:pt x="70508" y="180714"/>
                  <a:pt x="59271" y="180714"/>
                </a:cubicBezTo>
                <a:lnTo>
                  <a:pt x="0" y="180714"/>
                </a:lnTo>
                <a:close/>
              </a:path>
            </a:pathLst>
          </a:custGeom>
          <a:solidFill>
            <a:schemeClr val="accent1"/>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schemeClr val="accent1"/>
              </a:solidFill>
            </a:endParaRPr>
          </a:p>
        </p:txBody>
      </p:sp>
      <p:grpSp>
        <p:nvGrpSpPr>
          <p:cNvPr id="39" name="组合 38"/>
          <p:cNvGrpSpPr/>
          <p:nvPr/>
        </p:nvGrpSpPr>
        <p:grpSpPr>
          <a:xfrm>
            <a:off x="936228" y="3466510"/>
            <a:ext cx="1930406" cy="658367"/>
            <a:chOff x="3776606" y="2004244"/>
            <a:chExt cx="2169333" cy="877822"/>
          </a:xfrm>
        </p:grpSpPr>
        <p:sp>
          <p:nvSpPr>
            <p:cNvPr id="40" name="文本框 57"/>
            <p:cNvSpPr txBox="1"/>
            <p:nvPr/>
          </p:nvSpPr>
          <p:spPr>
            <a:xfrm>
              <a:off x="3776606" y="2004244"/>
              <a:ext cx="2169333" cy="369268"/>
            </a:xfrm>
            <a:prstGeom prst="rect">
              <a:avLst/>
            </a:prstGeom>
            <a:noFill/>
          </p:spPr>
          <p:txBody>
            <a:bodyPr wrap="square" rtlCol="0">
              <a:spAutoFit/>
            </a:bodyPr>
            <a:lstStyle/>
            <a:p>
              <a:pPr algn="ctr"/>
              <a:r>
                <a:rPr lang="zh-CN" altLang="en-US" sz="1200" dirty="0">
                  <a:solidFill>
                    <a:schemeClr val="bg1"/>
                  </a:solidFill>
                  <a:latin typeface="时尚中黑简体" panose="01010104010101010101" pitchFamily="2" charset="-122"/>
                  <a:ea typeface="时尚中黑简体" panose="01010104010101010101" pitchFamily="2" charset="-122"/>
                </a:rPr>
                <a:t>在此添加标题</a:t>
              </a:r>
            </a:p>
          </p:txBody>
        </p:sp>
        <p:sp>
          <p:nvSpPr>
            <p:cNvPr id="41" name="文本框 58"/>
            <p:cNvSpPr txBox="1"/>
            <p:nvPr/>
          </p:nvSpPr>
          <p:spPr>
            <a:xfrm>
              <a:off x="3782528" y="2389709"/>
              <a:ext cx="2011012" cy="492357"/>
            </a:xfrm>
            <a:prstGeom prst="rect">
              <a:avLst/>
            </a:prstGeom>
            <a:noFill/>
          </p:spPr>
          <p:txBody>
            <a:bodyPr wrap="square" rtlCol="0">
              <a:spAutoFit/>
            </a:bodyPr>
            <a:lstStyle/>
            <a:p>
              <a:pPr algn="ctr"/>
              <a:r>
                <a:rPr lang="zh-CN" altLang="en-US" sz="90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42" name="组合 41"/>
          <p:cNvGrpSpPr/>
          <p:nvPr/>
        </p:nvGrpSpPr>
        <p:grpSpPr>
          <a:xfrm>
            <a:off x="2634987" y="3466510"/>
            <a:ext cx="1930406" cy="658367"/>
            <a:chOff x="3776606" y="2004244"/>
            <a:chExt cx="2169333" cy="877822"/>
          </a:xfrm>
        </p:grpSpPr>
        <p:sp>
          <p:nvSpPr>
            <p:cNvPr id="43" name="文本框 60"/>
            <p:cNvSpPr txBox="1"/>
            <p:nvPr/>
          </p:nvSpPr>
          <p:spPr>
            <a:xfrm>
              <a:off x="3776606" y="2004244"/>
              <a:ext cx="2169333" cy="369268"/>
            </a:xfrm>
            <a:prstGeom prst="rect">
              <a:avLst/>
            </a:prstGeom>
            <a:noFill/>
          </p:spPr>
          <p:txBody>
            <a:bodyPr wrap="square" rtlCol="0">
              <a:spAutoFit/>
            </a:bodyPr>
            <a:lstStyle/>
            <a:p>
              <a:pPr algn="ctr"/>
              <a:r>
                <a:rPr lang="zh-CN" altLang="en-US" sz="1200" dirty="0">
                  <a:solidFill>
                    <a:schemeClr val="bg1"/>
                  </a:solidFill>
                  <a:latin typeface="时尚中黑简体" panose="01010104010101010101" pitchFamily="2" charset="-122"/>
                  <a:ea typeface="时尚中黑简体" panose="01010104010101010101" pitchFamily="2" charset="-122"/>
                </a:rPr>
                <a:t>在此添加标题</a:t>
              </a:r>
            </a:p>
          </p:txBody>
        </p:sp>
        <p:sp>
          <p:nvSpPr>
            <p:cNvPr id="44" name="文本框 61"/>
            <p:cNvSpPr txBox="1"/>
            <p:nvPr/>
          </p:nvSpPr>
          <p:spPr>
            <a:xfrm>
              <a:off x="3782528" y="2389709"/>
              <a:ext cx="2011012" cy="492357"/>
            </a:xfrm>
            <a:prstGeom prst="rect">
              <a:avLst/>
            </a:prstGeom>
            <a:noFill/>
          </p:spPr>
          <p:txBody>
            <a:bodyPr wrap="square" rtlCol="0">
              <a:spAutoFit/>
            </a:bodyPr>
            <a:lstStyle/>
            <a:p>
              <a:pPr algn="ctr"/>
              <a:r>
                <a:rPr lang="zh-CN" altLang="en-US" sz="90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45" name="组合 44"/>
          <p:cNvGrpSpPr/>
          <p:nvPr/>
        </p:nvGrpSpPr>
        <p:grpSpPr>
          <a:xfrm>
            <a:off x="4341750" y="3466510"/>
            <a:ext cx="1930406" cy="658367"/>
            <a:chOff x="3776606" y="2004244"/>
            <a:chExt cx="2169333" cy="877822"/>
          </a:xfrm>
        </p:grpSpPr>
        <p:sp>
          <p:nvSpPr>
            <p:cNvPr id="46" name="文本框 63"/>
            <p:cNvSpPr txBox="1"/>
            <p:nvPr/>
          </p:nvSpPr>
          <p:spPr>
            <a:xfrm>
              <a:off x="3776606" y="2004244"/>
              <a:ext cx="2169333" cy="369268"/>
            </a:xfrm>
            <a:prstGeom prst="rect">
              <a:avLst/>
            </a:prstGeom>
            <a:noFill/>
          </p:spPr>
          <p:txBody>
            <a:bodyPr wrap="square" rtlCol="0">
              <a:spAutoFit/>
            </a:bodyPr>
            <a:lstStyle/>
            <a:p>
              <a:pPr algn="ctr"/>
              <a:r>
                <a:rPr lang="zh-CN" altLang="en-US" sz="1200" dirty="0">
                  <a:solidFill>
                    <a:schemeClr val="bg1"/>
                  </a:solidFill>
                  <a:latin typeface="时尚中黑简体" panose="01010104010101010101" pitchFamily="2" charset="-122"/>
                  <a:ea typeface="时尚中黑简体" panose="01010104010101010101" pitchFamily="2" charset="-122"/>
                </a:rPr>
                <a:t>在此添加标题</a:t>
              </a:r>
            </a:p>
          </p:txBody>
        </p:sp>
        <p:sp>
          <p:nvSpPr>
            <p:cNvPr id="47" name="文本框 64"/>
            <p:cNvSpPr txBox="1"/>
            <p:nvPr/>
          </p:nvSpPr>
          <p:spPr>
            <a:xfrm>
              <a:off x="3782528" y="2389709"/>
              <a:ext cx="2011012" cy="492357"/>
            </a:xfrm>
            <a:prstGeom prst="rect">
              <a:avLst/>
            </a:prstGeom>
            <a:noFill/>
          </p:spPr>
          <p:txBody>
            <a:bodyPr wrap="square" rtlCol="0">
              <a:spAutoFit/>
            </a:bodyPr>
            <a:lstStyle/>
            <a:p>
              <a:pPr algn="ctr"/>
              <a:r>
                <a:rPr lang="zh-CN" altLang="en-US" sz="90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48" name="组合 47"/>
          <p:cNvGrpSpPr/>
          <p:nvPr/>
        </p:nvGrpSpPr>
        <p:grpSpPr>
          <a:xfrm>
            <a:off x="6009887" y="3466511"/>
            <a:ext cx="1930406" cy="658367"/>
            <a:chOff x="3776606" y="2004244"/>
            <a:chExt cx="2169333" cy="877822"/>
          </a:xfrm>
        </p:grpSpPr>
        <p:sp>
          <p:nvSpPr>
            <p:cNvPr id="49" name="文本框 66"/>
            <p:cNvSpPr txBox="1"/>
            <p:nvPr/>
          </p:nvSpPr>
          <p:spPr>
            <a:xfrm>
              <a:off x="3776606" y="2004244"/>
              <a:ext cx="2169333" cy="369268"/>
            </a:xfrm>
            <a:prstGeom prst="rect">
              <a:avLst/>
            </a:prstGeom>
            <a:noFill/>
          </p:spPr>
          <p:txBody>
            <a:bodyPr wrap="square" rtlCol="0">
              <a:spAutoFit/>
            </a:bodyPr>
            <a:lstStyle/>
            <a:p>
              <a:pPr algn="ctr"/>
              <a:r>
                <a:rPr lang="zh-CN" altLang="en-US" sz="1200" dirty="0">
                  <a:solidFill>
                    <a:schemeClr val="bg1"/>
                  </a:solidFill>
                  <a:latin typeface="时尚中黑简体" panose="01010104010101010101" pitchFamily="2" charset="-122"/>
                  <a:ea typeface="时尚中黑简体" panose="01010104010101010101" pitchFamily="2" charset="-122"/>
                </a:rPr>
                <a:t>在此添加标题</a:t>
              </a:r>
            </a:p>
          </p:txBody>
        </p:sp>
        <p:sp>
          <p:nvSpPr>
            <p:cNvPr id="50" name="文本框 67"/>
            <p:cNvSpPr txBox="1"/>
            <p:nvPr/>
          </p:nvSpPr>
          <p:spPr>
            <a:xfrm>
              <a:off x="3782528" y="2389709"/>
              <a:ext cx="2011012" cy="492357"/>
            </a:xfrm>
            <a:prstGeom prst="rect">
              <a:avLst/>
            </a:prstGeom>
            <a:noFill/>
          </p:spPr>
          <p:txBody>
            <a:bodyPr wrap="square" rtlCol="0">
              <a:spAutoFit/>
            </a:bodyPr>
            <a:lstStyle/>
            <a:p>
              <a:pPr algn="ctr"/>
              <a:r>
                <a:rPr lang="zh-CN" altLang="en-US" sz="900" dirty="0">
                  <a:solidFill>
                    <a:schemeClr val="bg1"/>
                  </a:solidFill>
                  <a:latin typeface="微软雅黑" panose="020B0503020204020204" pitchFamily="34" charset="-122"/>
                  <a:ea typeface="微软雅黑" panose="020B0503020204020204" pitchFamily="34" charset="-122"/>
                </a:rPr>
                <a:t>点击添加文字说明或复制文本黏贴自此内容要言简意赅</a:t>
              </a:r>
            </a:p>
          </p:txBody>
        </p:sp>
      </p:grpSp>
    </p:spTree>
    <p:extLst>
      <p:ext uri="{BB962C8B-B14F-4D97-AF65-F5344CB8AC3E}">
        <p14:creationId xmlns:p14="http://schemas.microsoft.com/office/powerpoint/2010/main" val="1178563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900" decel="100000" fill="hold"/>
                                            <p:tgtEl>
                                              <p:spTgt spid="1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900" decel="100000" fill="hold"/>
                                            <p:tgtEl>
                                              <p:spTgt spid="24"/>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900" decel="100000" fill="hold"/>
                                            <p:tgtEl>
                                              <p:spTgt spid="30"/>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29" fill="hold">
                                <p:stCondLst>
                                  <p:cond delay="1750"/>
                                </p:stCondLst>
                                <p:childTnLst>
                                  <p:par>
                                    <p:cTn id="30" presetID="42"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anim calcmode="lin" valueType="num">
                                          <p:cBhvr>
                                            <p:cTn id="33" dur="500" fill="hold"/>
                                            <p:tgtEl>
                                              <p:spTgt spid="17"/>
                                            </p:tgtEl>
                                            <p:attrNameLst>
                                              <p:attrName>ppt_x</p:attrName>
                                            </p:attrNameLst>
                                          </p:cBhvr>
                                          <p:tavLst>
                                            <p:tav tm="0">
                                              <p:val>
                                                <p:strVal val="#ppt_x"/>
                                              </p:val>
                                            </p:tav>
                                            <p:tav tm="100000">
                                              <p:val>
                                                <p:strVal val="#ppt_x"/>
                                              </p:val>
                                            </p:tav>
                                          </p:tavLst>
                                        </p:anim>
                                        <p:anim calcmode="lin" valueType="num">
                                          <p:cBhvr>
                                            <p:cTn id="34" dur="500" fill="hold"/>
                                            <p:tgtEl>
                                              <p:spTgt spid="17"/>
                                            </p:tgtEl>
                                            <p:attrNameLst>
                                              <p:attrName>ppt_y</p:attrName>
                                            </p:attrNameLst>
                                          </p:cBhvr>
                                          <p:tavLst>
                                            <p:tav tm="0">
                                              <p:val>
                                                <p:strVal val="#ppt_y+.1"/>
                                              </p:val>
                                            </p:tav>
                                            <p:tav tm="100000">
                                              <p:val>
                                                <p:strVal val="#ppt_y"/>
                                              </p:val>
                                            </p:tav>
                                          </p:tavLst>
                                        </p:anim>
                                      </p:childTnLst>
                                    </p:cTn>
                                  </p:par>
                                </p:childTnLst>
                              </p:cTn>
                            </p:par>
                            <p:par>
                              <p:cTn id="35" fill="hold">
                                <p:stCondLst>
                                  <p:cond delay="2250"/>
                                </p:stCondLst>
                                <p:childTnLst>
                                  <p:par>
                                    <p:cTn id="36" presetID="42"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anim calcmode="lin" valueType="num">
                                          <p:cBhvr>
                                            <p:cTn id="39" dur="500" fill="hold"/>
                                            <p:tgtEl>
                                              <p:spTgt spid="36"/>
                                            </p:tgtEl>
                                            <p:attrNameLst>
                                              <p:attrName>ppt_x</p:attrName>
                                            </p:attrNameLst>
                                          </p:cBhvr>
                                          <p:tavLst>
                                            <p:tav tm="0">
                                              <p:val>
                                                <p:strVal val="#ppt_x"/>
                                              </p:val>
                                            </p:tav>
                                            <p:tav tm="100000">
                                              <p:val>
                                                <p:strVal val="#ppt_x"/>
                                              </p:val>
                                            </p:tav>
                                          </p:tavLst>
                                        </p:anim>
                                        <p:anim calcmode="lin" valueType="num">
                                          <p:cBhvr>
                                            <p:cTn id="40" dur="500" fill="hold"/>
                                            <p:tgtEl>
                                              <p:spTgt spid="36"/>
                                            </p:tgtEl>
                                            <p:attrNameLst>
                                              <p:attrName>ppt_y</p:attrName>
                                            </p:attrNameLst>
                                          </p:cBhvr>
                                          <p:tavLst>
                                            <p:tav tm="0">
                                              <p:val>
                                                <p:strVal val="#ppt_y+.1"/>
                                              </p:val>
                                            </p:tav>
                                            <p:tav tm="100000">
                                              <p:val>
                                                <p:strVal val="#ppt_y"/>
                                              </p:val>
                                            </p:tav>
                                          </p:tavLst>
                                        </p:anim>
                                      </p:childTnLst>
                                    </p:cTn>
                                  </p:par>
                                </p:childTnLst>
                              </p:cTn>
                            </p:par>
                            <p:par>
                              <p:cTn id="41" fill="hold">
                                <p:stCondLst>
                                  <p:cond delay="2750"/>
                                </p:stCondLst>
                                <p:childTnLst>
                                  <p:par>
                                    <p:cTn id="42" presetID="42" presetClass="entr" presetSubtype="0"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anim calcmode="lin" valueType="num">
                                          <p:cBhvr>
                                            <p:cTn id="45" dur="500" fill="hold"/>
                                            <p:tgtEl>
                                              <p:spTgt spid="37"/>
                                            </p:tgtEl>
                                            <p:attrNameLst>
                                              <p:attrName>ppt_x</p:attrName>
                                            </p:attrNameLst>
                                          </p:cBhvr>
                                          <p:tavLst>
                                            <p:tav tm="0">
                                              <p:val>
                                                <p:strVal val="#ppt_x"/>
                                              </p:val>
                                            </p:tav>
                                            <p:tav tm="100000">
                                              <p:val>
                                                <p:strVal val="#ppt_x"/>
                                              </p:val>
                                            </p:tav>
                                          </p:tavLst>
                                        </p:anim>
                                        <p:anim calcmode="lin" valueType="num">
                                          <p:cBhvr>
                                            <p:cTn id="46" dur="500" fill="hold"/>
                                            <p:tgtEl>
                                              <p:spTgt spid="37"/>
                                            </p:tgtEl>
                                            <p:attrNameLst>
                                              <p:attrName>ppt_y</p:attrName>
                                            </p:attrNameLst>
                                          </p:cBhvr>
                                          <p:tavLst>
                                            <p:tav tm="0">
                                              <p:val>
                                                <p:strVal val="#ppt_y+.1"/>
                                              </p:val>
                                            </p:tav>
                                            <p:tav tm="100000">
                                              <p:val>
                                                <p:strVal val="#ppt_y"/>
                                              </p:val>
                                            </p:tav>
                                          </p:tavLst>
                                        </p:anim>
                                      </p:childTnLst>
                                    </p:cTn>
                                  </p:par>
                                </p:childTnLst>
                              </p:cTn>
                            </p:par>
                            <p:par>
                              <p:cTn id="47" fill="hold">
                                <p:stCondLst>
                                  <p:cond delay="3250"/>
                                </p:stCondLst>
                                <p:childTnLst>
                                  <p:par>
                                    <p:cTn id="48" presetID="42"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anim calcmode="lin" valueType="num">
                                          <p:cBhvr>
                                            <p:cTn id="51" dur="500" fill="hold"/>
                                            <p:tgtEl>
                                              <p:spTgt spid="38"/>
                                            </p:tgtEl>
                                            <p:attrNameLst>
                                              <p:attrName>ppt_x</p:attrName>
                                            </p:attrNameLst>
                                          </p:cBhvr>
                                          <p:tavLst>
                                            <p:tav tm="0">
                                              <p:val>
                                                <p:strVal val="#ppt_x"/>
                                              </p:val>
                                            </p:tav>
                                            <p:tav tm="100000">
                                              <p:val>
                                                <p:strVal val="#ppt_x"/>
                                              </p:val>
                                            </p:tav>
                                          </p:tavLst>
                                        </p:anim>
                                        <p:anim calcmode="lin" valueType="num">
                                          <p:cBhvr>
                                            <p:cTn id="52" dur="500" fill="hold"/>
                                            <p:tgtEl>
                                              <p:spTgt spid="38"/>
                                            </p:tgtEl>
                                            <p:attrNameLst>
                                              <p:attrName>ppt_y</p:attrName>
                                            </p:attrNameLst>
                                          </p:cBhvr>
                                          <p:tavLst>
                                            <p:tav tm="0">
                                              <p:val>
                                                <p:strVal val="#ppt_y+.1"/>
                                              </p:val>
                                            </p:tav>
                                            <p:tav tm="100000">
                                              <p:val>
                                                <p:strVal val="#ppt_y"/>
                                              </p:val>
                                            </p:tav>
                                          </p:tavLst>
                                        </p:anim>
                                      </p:childTnLst>
                                    </p:cTn>
                                  </p:par>
                                </p:childTnLst>
                              </p:cTn>
                            </p:par>
                            <p:par>
                              <p:cTn id="53" fill="hold">
                                <p:stCondLst>
                                  <p:cond delay="3750"/>
                                </p:stCondLst>
                                <p:childTnLst>
                                  <p:par>
                                    <p:cTn id="54" presetID="47" presetClass="entr" presetSubtype="0" fill="hold"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anim calcmode="lin" valueType="num">
                                          <p:cBhvr>
                                            <p:cTn id="57" dur="500" fill="hold"/>
                                            <p:tgtEl>
                                              <p:spTgt spid="39"/>
                                            </p:tgtEl>
                                            <p:attrNameLst>
                                              <p:attrName>ppt_x</p:attrName>
                                            </p:attrNameLst>
                                          </p:cBhvr>
                                          <p:tavLst>
                                            <p:tav tm="0">
                                              <p:val>
                                                <p:strVal val="#ppt_x"/>
                                              </p:val>
                                            </p:tav>
                                            <p:tav tm="100000">
                                              <p:val>
                                                <p:strVal val="#ppt_x"/>
                                              </p:val>
                                            </p:tav>
                                          </p:tavLst>
                                        </p:anim>
                                        <p:anim calcmode="lin" valueType="num">
                                          <p:cBhvr>
                                            <p:cTn id="58" dur="500" fill="hold"/>
                                            <p:tgtEl>
                                              <p:spTgt spid="39"/>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25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anim calcmode="lin" valueType="num">
                                          <p:cBhvr>
                                            <p:cTn id="62" dur="500" fill="hold"/>
                                            <p:tgtEl>
                                              <p:spTgt spid="42"/>
                                            </p:tgtEl>
                                            <p:attrNameLst>
                                              <p:attrName>ppt_x</p:attrName>
                                            </p:attrNameLst>
                                          </p:cBhvr>
                                          <p:tavLst>
                                            <p:tav tm="0">
                                              <p:val>
                                                <p:strVal val="#ppt_x"/>
                                              </p:val>
                                            </p:tav>
                                            <p:tav tm="100000">
                                              <p:val>
                                                <p:strVal val="#ppt_x"/>
                                              </p:val>
                                            </p:tav>
                                          </p:tavLst>
                                        </p:anim>
                                        <p:anim calcmode="lin" valueType="num">
                                          <p:cBhvr>
                                            <p:cTn id="63" dur="500" fill="hold"/>
                                            <p:tgtEl>
                                              <p:spTgt spid="42"/>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0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anim calcmode="lin" valueType="num">
                                          <p:cBhvr>
                                            <p:cTn id="67" dur="500" fill="hold"/>
                                            <p:tgtEl>
                                              <p:spTgt spid="45"/>
                                            </p:tgtEl>
                                            <p:attrNameLst>
                                              <p:attrName>ppt_x</p:attrName>
                                            </p:attrNameLst>
                                          </p:cBhvr>
                                          <p:tavLst>
                                            <p:tav tm="0">
                                              <p:val>
                                                <p:strVal val="#ppt_x"/>
                                              </p:val>
                                            </p:tav>
                                            <p:tav tm="100000">
                                              <p:val>
                                                <p:strVal val="#ppt_x"/>
                                              </p:val>
                                            </p:tav>
                                          </p:tavLst>
                                        </p:anim>
                                        <p:anim calcmode="lin" valueType="num">
                                          <p:cBhvr>
                                            <p:cTn id="68" dur="500" fill="hold"/>
                                            <p:tgtEl>
                                              <p:spTgt spid="45"/>
                                            </p:tgtEl>
                                            <p:attrNameLst>
                                              <p:attrName>ppt_y</p:attrName>
                                            </p:attrNameLst>
                                          </p:cBhvr>
                                          <p:tavLst>
                                            <p:tav tm="0">
                                              <p:val>
                                                <p:strVal val="#ppt_y-.1"/>
                                              </p:val>
                                            </p:tav>
                                            <p:tav tm="100000">
                                              <p:val>
                                                <p:strVal val="#ppt_y"/>
                                              </p:val>
                                            </p:tav>
                                          </p:tavLst>
                                        </p:anim>
                                      </p:childTnLst>
                                    </p:cTn>
                                  </p:par>
                                  <p:par>
                                    <p:cTn id="69" presetID="47" presetClass="entr" presetSubtype="0" fill="hold" nodeType="withEffect">
                                      <p:stCondLst>
                                        <p:cond delay="75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anim calcmode="lin" valueType="num">
                                          <p:cBhvr>
                                            <p:cTn id="72" dur="500" fill="hold"/>
                                            <p:tgtEl>
                                              <p:spTgt spid="48"/>
                                            </p:tgtEl>
                                            <p:attrNameLst>
                                              <p:attrName>ppt_x</p:attrName>
                                            </p:attrNameLst>
                                          </p:cBhvr>
                                          <p:tavLst>
                                            <p:tav tm="0">
                                              <p:val>
                                                <p:strVal val="#ppt_x"/>
                                              </p:val>
                                            </p:tav>
                                            <p:tav tm="100000">
                                              <p:val>
                                                <p:strVal val="#ppt_x"/>
                                              </p:val>
                                            </p:tav>
                                          </p:tavLst>
                                        </p:anim>
                                        <p:anim calcmode="lin" valueType="num">
                                          <p:cBhvr>
                                            <p:cTn id="73"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6" grpId="0" animBg="1"/>
          <p:bldP spid="37" grpId="0" animBg="1"/>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000"/>
                                </p:stCondLst>
                                <p:childTnLst>
                                  <p:par>
                                    <p:cTn id="21" presetID="37"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900" decel="100000" fill="hold"/>
                                            <p:tgtEl>
                                              <p:spTgt spid="1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25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900" decel="100000" fill="hold"/>
                                            <p:tgtEl>
                                              <p:spTgt spid="18"/>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50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900" decel="100000" fill="hold"/>
                                            <p:tgtEl>
                                              <p:spTgt spid="24"/>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39" presetID="37" presetClass="entr" presetSubtype="0" fill="hold" nodeType="withEffect">
                                      <p:stCondLst>
                                        <p:cond delay="75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1000"/>
                                            <p:tgtEl>
                                              <p:spTgt spid="30"/>
                                            </p:tgtEl>
                                          </p:cBhvr>
                                        </p:animEffect>
                                        <p:anim calcmode="lin" valueType="num">
                                          <p:cBhvr>
                                            <p:cTn id="42" dur="1000" fill="hold"/>
                                            <p:tgtEl>
                                              <p:spTgt spid="30"/>
                                            </p:tgtEl>
                                            <p:attrNameLst>
                                              <p:attrName>ppt_x</p:attrName>
                                            </p:attrNameLst>
                                          </p:cBhvr>
                                          <p:tavLst>
                                            <p:tav tm="0">
                                              <p:val>
                                                <p:strVal val="#ppt_x"/>
                                              </p:val>
                                            </p:tav>
                                            <p:tav tm="100000">
                                              <p:val>
                                                <p:strVal val="#ppt_x"/>
                                              </p:val>
                                            </p:tav>
                                          </p:tavLst>
                                        </p:anim>
                                        <p:anim calcmode="lin" valueType="num">
                                          <p:cBhvr>
                                            <p:cTn id="43" dur="900" decel="100000" fill="hold"/>
                                            <p:tgtEl>
                                              <p:spTgt spid="30"/>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45" fill="hold">
                                <p:stCondLst>
                                  <p:cond delay="3750"/>
                                </p:stCondLst>
                                <p:childTnLst>
                                  <p:par>
                                    <p:cTn id="46" presetID="42"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anim calcmode="lin" valueType="num">
                                          <p:cBhvr>
                                            <p:cTn id="49" dur="500" fill="hold"/>
                                            <p:tgtEl>
                                              <p:spTgt spid="17"/>
                                            </p:tgtEl>
                                            <p:attrNameLst>
                                              <p:attrName>ppt_x</p:attrName>
                                            </p:attrNameLst>
                                          </p:cBhvr>
                                          <p:tavLst>
                                            <p:tav tm="0">
                                              <p:val>
                                                <p:strVal val="#ppt_x"/>
                                              </p:val>
                                            </p:tav>
                                            <p:tav tm="100000">
                                              <p:val>
                                                <p:strVal val="#ppt_x"/>
                                              </p:val>
                                            </p:tav>
                                          </p:tavLst>
                                        </p:anim>
                                        <p:anim calcmode="lin" valueType="num">
                                          <p:cBhvr>
                                            <p:cTn id="50" dur="500" fill="hold"/>
                                            <p:tgtEl>
                                              <p:spTgt spid="17"/>
                                            </p:tgtEl>
                                            <p:attrNameLst>
                                              <p:attrName>ppt_y</p:attrName>
                                            </p:attrNameLst>
                                          </p:cBhvr>
                                          <p:tavLst>
                                            <p:tav tm="0">
                                              <p:val>
                                                <p:strVal val="#ppt_y+.1"/>
                                              </p:val>
                                            </p:tav>
                                            <p:tav tm="100000">
                                              <p:val>
                                                <p:strVal val="#ppt_y"/>
                                              </p:val>
                                            </p:tav>
                                          </p:tavLst>
                                        </p:anim>
                                      </p:childTnLst>
                                    </p:cTn>
                                  </p:par>
                                </p:childTnLst>
                              </p:cTn>
                            </p:par>
                            <p:par>
                              <p:cTn id="51" fill="hold">
                                <p:stCondLst>
                                  <p:cond delay="4250"/>
                                </p:stCondLst>
                                <p:childTnLst>
                                  <p:par>
                                    <p:cTn id="52" presetID="42"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anim calcmode="lin" valueType="num">
                                          <p:cBhvr>
                                            <p:cTn id="55" dur="500" fill="hold"/>
                                            <p:tgtEl>
                                              <p:spTgt spid="36"/>
                                            </p:tgtEl>
                                            <p:attrNameLst>
                                              <p:attrName>ppt_x</p:attrName>
                                            </p:attrNameLst>
                                          </p:cBhvr>
                                          <p:tavLst>
                                            <p:tav tm="0">
                                              <p:val>
                                                <p:strVal val="#ppt_x"/>
                                              </p:val>
                                            </p:tav>
                                            <p:tav tm="100000">
                                              <p:val>
                                                <p:strVal val="#ppt_x"/>
                                              </p:val>
                                            </p:tav>
                                          </p:tavLst>
                                        </p:anim>
                                        <p:anim calcmode="lin" valueType="num">
                                          <p:cBhvr>
                                            <p:cTn id="56" dur="500" fill="hold"/>
                                            <p:tgtEl>
                                              <p:spTgt spid="36"/>
                                            </p:tgtEl>
                                            <p:attrNameLst>
                                              <p:attrName>ppt_y</p:attrName>
                                            </p:attrNameLst>
                                          </p:cBhvr>
                                          <p:tavLst>
                                            <p:tav tm="0">
                                              <p:val>
                                                <p:strVal val="#ppt_y+.1"/>
                                              </p:val>
                                            </p:tav>
                                            <p:tav tm="100000">
                                              <p:val>
                                                <p:strVal val="#ppt_y"/>
                                              </p:val>
                                            </p:tav>
                                          </p:tavLst>
                                        </p:anim>
                                      </p:childTnLst>
                                    </p:cTn>
                                  </p:par>
                                </p:childTnLst>
                              </p:cTn>
                            </p:par>
                            <p:par>
                              <p:cTn id="57" fill="hold">
                                <p:stCondLst>
                                  <p:cond delay="4750"/>
                                </p:stCondLst>
                                <p:childTnLst>
                                  <p:par>
                                    <p:cTn id="58" presetID="42" presetClass="entr" presetSubtype="0"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anim calcmode="lin" valueType="num">
                                          <p:cBhvr>
                                            <p:cTn id="61" dur="500" fill="hold"/>
                                            <p:tgtEl>
                                              <p:spTgt spid="37"/>
                                            </p:tgtEl>
                                            <p:attrNameLst>
                                              <p:attrName>ppt_x</p:attrName>
                                            </p:attrNameLst>
                                          </p:cBhvr>
                                          <p:tavLst>
                                            <p:tav tm="0">
                                              <p:val>
                                                <p:strVal val="#ppt_x"/>
                                              </p:val>
                                            </p:tav>
                                            <p:tav tm="100000">
                                              <p:val>
                                                <p:strVal val="#ppt_x"/>
                                              </p:val>
                                            </p:tav>
                                          </p:tavLst>
                                        </p:anim>
                                        <p:anim calcmode="lin" valueType="num">
                                          <p:cBhvr>
                                            <p:cTn id="62" dur="500" fill="hold"/>
                                            <p:tgtEl>
                                              <p:spTgt spid="37"/>
                                            </p:tgtEl>
                                            <p:attrNameLst>
                                              <p:attrName>ppt_y</p:attrName>
                                            </p:attrNameLst>
                                          </p:cBhvr>
                                          <p:tavLst>
                                            <p:tav tm="0">
                                              <p:val>
                                                <p:strVal val="#ppt_y+.1"/>
                                              </p:val>
                                            </p:tav>
                                            <p:tav tm="100000">
                                              <p:val>
                                                <p:strVal val="#ppt_y"/>
                                              </p:val>
                                            </p:tav>
                                          </p:tavLst>
                                        </p:anim>
                                      </p:childTnLst>
                                    </p:cTn>
                                  </p:par>
                                </p:childTnLst>
                              </p:cTn>
                            </p:par>
                            <p:par>
                              <p:cTn id="63" fill="hold">
                                <p:stCondLst>
                                  <p:cond delay="5250"/>
                                </p:stCondLst>
                                <p:childTnLst>
                                  <p:par>
                                    <p:cTn id="64" presetID="42" presetClass="entr" presetSubtype="0"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anim calcmode="lin" valueType="num">
                                          <p:cBhvr>
                                            <p:cTn id="67" dur="500" fill="hold"/>
                                            <p:tgtEl>
                                              <p:spTgt spid="38"/>
                                            </p:tgtEl>
                                            <p:attrNameLst>
                                              <p:attrName>ppt_x</p:attrName>
                                            </p:attrNameLst>
                                          </p:cBhvr>
                                          <p:tavLst>
                                            <p:tav tm="0">
                                              <p:val>
                                                <p:strVal val="#ppt_x"/>
                                              </p:val>
                                            </p:tav>
                                            <p:tav tm="100000">
                                              <p:val>
                                                <p:strVal val="#ppt_x"/>
                                              </p:val>
                                            </p:tav>
                                          </p:tavLst>
                                        </p:anim>
                                        <p:anim calcmode="lin" valueType="num">
                                          <p:cBhvr>
                                            <p:cTn id="68" dur="500" fill="hold"/>
                                            <p:tgtEl>
                                              <p:spTgt spid="38"/>
                                            </p:tgtEl>
                                            <p:attrNameLst>
                                              <p:attrName>ppt_y</p:attrName>
                                            </p:attrNameLst>
                                          </p:cBhvr>
                                          <p:tavLst>
                                            <p:tav tm="0">
                                              <p:val>
                                                <p:strVal val="#ppt_y+.1"/>
                                              </p:val>
                                            </p:tav>
                                            <p:tav tm="100000">
                                              <p:val>
                                                <p:strVal val="#ppt_y"/>
                                              </p:val>
                                            </p:tav>
                                          </p:tavLst>
                                        </p:anim>
                                      </p:childTnLst>
                                    </p:cTn>
                                  </p:par>
                                </p:childTnLst>
                              </p:cTn>
                            </p:par>
                            <p:par>
                              <p:cTn id="69" fill="hold">
                                <p:stCondLst>
                                  <p:cond delay="5750"/>
                                </p:stCondLst>
                                <p:childTnLst>
                                  <p:par>
                                    <p:cTn id="70" presetID="47" presetClass="entr" presetSubtype="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anim calcmode="lin" valueType="num">
                                          <p:cBhvr>
                                            <p:cTn id="73" dur="500" fill="hold"/>
                                            <p:tgtEl>
                                              <p:spTgt spid="39"/>
                                            </p:tgtEl>
                                            <p:attrNameLst>
                                              <p:attrName>ppt_x</p:attrName>
                                            </p:attrNameLst>
                                          </p:cBhvr>
                                          <p:tavLst>
                                            <p:tav tm="0">
                                              <p:val>
                                                <p:strVal val="#ppt_x"/>
                                              </p:val>
                                            </p:tav>
                                            <p:tav tm="100000">
                                              <p:val>
                                                <p:strVal val="#ppt_x"/>
                                              </p:val>
                                            </p:tav>
                                          </p:tavLst>
                                        </p:anim>
                                        <p:anim calcmode="lin" valueType="num">
                                          <p:cBhvr>
                                            <p:cTn id="74" dur="500" fill="hold"/>
                                            <p:tgtEl>
                                              <p:spTgt spid="39"/>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25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500"/>
                                            <p:tgtEl>
                                              <p:spTgt spid="42"/>
                                            </p:tgtEl>
                                          </p:cBhvr>
                                        </p:animEffect>
                                        <p:anim calcmode="lin" valueType="num">
                                          <p:cBhvr>
                                            <p:cTn id="78" dur="500" fill="hold"/>
                                            <p:tgtEl>
                                              <p:spTgt spid="42"/>
                                            </p:tgtEl>
                                            <p:attrNameLst>
                                              <p:attrName>ppt_x</p:attrName>
                                            </p:attrNameLst>
                                          </p:cBhvr>
                                          <p:tavLst>
                                            <p:tav tm="0">
                                              <p:val>
                                                <p:strVal val="#ppt_x"/>
                                              </p:val>
                                            </p:tav>
                                            <p:tav tm="100000">
                                              <p:val>
                                                <p:strVal val="#ppt_x"/>
                                              </p:val>
                                            </p:tav>
                                          </p:tavLst>
                                        </p:anim>
                                        <p:anim calcmode="lin" valueType="num">
                                          <p:cBhvr>
                                            <p:cTn id="79" dur="500" fill="hold"/>
                                            <p:tgtEl>
                                              <p:spTgt spid="42"/>
                                            </p:tgtEl>
                                            <p:attrNameLst>
                                              <p:attrName>ppt_y</p:attrName>
                                            </p:attrNameLst>
                                          </p:cBhvr>
                                          <p:tavLst>
                                            <p:tav tm="0">
                                              <p:val>
                                                <p:strVal val="#ppt_y-.1"/>
                                              </p:val>
                                            </p:tav>
                                            <p:tav tm="100000">
                                              <p:val>
                                                <p:strVal val="#ppt_y"/>
                                              </p:val>
                                            </p:tav>
                                          </p:tavLst>
                                        </p:anim>
                                      </p:childTnLst>
                                    </p:cTn>
                                  </p:par>
                                  <p:par>
                                    <p:cTn id="80" presetID="47" presetClass="entr" presetSubtype="0" fill="hold" nodeType="withEffect">
                                      <p:stCondLst>
                                        <p:cond delay="5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anim calcmode="lin" valueType="num">
                                          <p:cBhvr>
                                            <p:cTn id="83" dur="500" fill="hold"/>
                                            <p:tgtEl>
                                              <p:spTgt spid="45"/>
                                            </p:tgtEl>
                                            <p:attrNameLst>
                                              <p:attrName>ppt_x</p:attrName>
                                            </p:attrNameLst>
                                          </p:cBhvr>
                                          <p:tavLst>
                                            <p:tav tm="0">
                                              <p:val>
                                                <p:strVal val="#ppt_x"/>
                                              </p:val>
                                            </p:tav>
                                            <p:tav tm="100000">
                                              <p:val>
                                                <p:strVal val="#ppt_x"/>
                                              </p:val>
                                            </p:tav>
                                          </p:tavLst>
                                        </p:anim>
                                        <p:anim calcmode="lin" valueType="num">
                                          <p:cBhvr>
                                            <p:cTn id="84" dur="500" fill="hold"/>
                                            <p:tgtEl>
                                              <p:spTgt spid="45"/>
                                            </p:tgtEl>
                                            <p:attrNameLst>
                                              <p:attrName>ppt_y</p:attrName>
                                            </p:attrNameLst>
                                          </p:cBhvr>
                                          <p:tavLst>
                                            <p:tav tm="0">
                                              <p:val>
                                                <p:strVal val="#ppt_y-.1"/>
                                              </p:val>
                                            </p:tav>
                                            <p:tav tm="100000">
                                              <p:val>
                                                <p:strVal val="#ppt_y"/>
                                              </p:val>
                                            </p:tav>
                                          </p:tavLst>
                                        </p:anim>
                                      </p:childTnLst>
                                    </p:cTn>
                                  </p:par>
                                  <p:par>
                                    <p:cTn id="85" presetID="47" presetClass="entr" presetSubtype="0" fill="hold" nodeType="withEffect">
                                      <p:stCondLst>
                                        <p:cond delay="75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anim calcmode="lin" valueType="num">
                                          <p:cBhvr>
                                            <p:cTn id="88" dur="500" fill="hold"/>
                                            <p:tgtEl>
                                              <p:spTgt spid="48"/>
                                            </p:tgtEl>
                                            <p:attrNameLst>
                                              <p:attrName>ppt_x</p:attrName>
                                            </p:attrNameLst>
                                          </p:cBhvr>
                                          <p:tavLst>
                                            <p:tav tm="0">
                                              <p:val>
                                                <p:strVal val="#ppt_x"/>
                                              </p:val>
                                            </p:tav>
                                            <p:tav tm="100000">
                                              <p:val>
                                                <p:strVal val="#ppt_x"/>
                                              </p:val>
                                            </p:tav>
                                          </p:tavLst>
                                        </p:anim>
                                        <p:anim calcmode="lin" valueType="num">
                                          <p:cBhvr>
                                            <p:cTn id="89"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7" grpId="0" animBg="1"/>
          <p:bldP spid="36" grpId="0" animBg="1"/>
          <p:bldP spid="37" grpId="0" animBg="1"/>
          <p:bldP spid="38"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a:off x="0" y="0"/>
            <a:ext cx="9144000" cy="5172216"/>
          </a:xfrm>
          <a:prstGeom prst="triangle">
            <a:avLst>
              <a:gd name="adj" fmla="val 100000"/>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6" name="组合 15"/>
          <p:cNvGrpSpPr/>
          <p:nvPr/>
        </p:nvGrpSpPr>
        <p:grpSpPr>
          <a:xfrm>
            <a:off x="2168001" y="1554587"/>
            <a:ext cx="1826294" cy="459378"/>
            <a:chOff x="2890668" y="2072142"/>
            <a:chExt cx="2435058" cy="612315"/>
          </a:xfrm>
        </p:grpSpPr>
        <p:sp>
          <p:nvSpPr>
            <p:cNvPr id="2" name="MH_SubTitle_1"/>
            <p:cNvSpPr/>
            <p:nvPr>
              <p:custDataLst>
                <p:tags r:id="rId11"/>
              </p:custDataLst>
            </p:nvPr>
          </p:nvSpPr>
          <p:spPr>
            <a:xfrm>
              <a:off x="2890668" y="2167983"/>
              <a:ext cx="2266450" cy="454355"/>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alpha val="70000"/>
              </a:srgbClr>
            </a:solidFill>
            <a:ln w="412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100" dirty="0">
                <a:solidFill>
                  <a:srgbClr val="414141"/>
                </a:solidFill>
              </a:endParaRPr>
            </a:p>
          </p:txBody>
        </p:sp>
        <p:sp>
          <p:nvSpPr>
            <p:cNvPr id="9" name="MH_Other_2"/>
            <p:cNvSpPr/>
            <p:nvPr>
              <p:custDataLst>
                <p:tags r:id="rId12"/>
              </p:custDataLst>
            </p:nvPr>
          </p:nvSpPr>
          <p:spPr>
            <a:xfrm>
              <a:off x="4713411" y="2072142"/>
              <a:ext cx="612315" cy="612315"/>
            </a:xfrm>
            <a:prstGeom prst="ellipse">
              <a:avLst/>
            </a:prstGeom>
            <a:solidFill>
              <a:schemeClr val="accent1"/>
            </a:solidFill>
            <a:ln w="444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FFFF"/>
                  </a:solidFill>
                </a:rPr>
                <a:t>1</a:t>
              </a:r>
              <a:endParaRPr lang="zh-CN" altLang="en-US" dirty="0">
                <a:solidFill>
                  <a:srgbClr val="FFFFFF"/>
                </a:solidFill>
              </a:endParaRPr>
            </a:p>
          </p:txBody>
        </p:sp>
        <p:sp>
          <p:nvSpPr>
            <p:cNvPr id="23" name="矩形 22"/>
            <p:cNvSpPr/>
            <p:nvPr/>
          </p:nvSpPr>
          <p:spPr>
            <a:xfrm>
              <a:off x="3099228" y="2180357"/>
              <a:ext cx="1477328"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17" name="组合 18"/>
          <p:cNvGrpSpPr/>
          <p:nvPr/>
        </p:nvGrpSpPr>
        <p:grpSpPr>
          <a:xfrm>
            <a:off x="5148375" y="1529289"/>
            <a:ext cx="1802333" cy="459377"/>
            <a:chOff x="6864499" y="2038422"/>
            <a:chExt cx="2403111" cy="612314"/>
          </a:xfrm>
        </p:grpSpPr>
        <p:sp>
          <p:nvSpPr>
            <p:cNvPr id="5" name="MH_SubTitle_4"/>
            <p:cNvSpPr/>
            <p:nvPr>
              <p:custDataLst>
                <p:tags r:id="rId9"/>
              </p:custDataLst>
            </p:nvPr>
          </p:nvSpPr>
          <p:spPr>
            <a:xfrm>
              <a:off x="7002934" y="2134262"/>
              <a:ext cx="2264676" cy="454355"/>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alpha val="57000"/>
              </a:srgbClr>
            </a:solidFill>
            <a:ln w="412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200" dirty="0">
                <a:solidFill>
                  <a:schemeClr val="tx1">
                    <a:lumMod val="75000"/>
                    <a:lumOff val="25000"/>
                  </a:schemeClr>
                </a:solidFill>
              </a:endParaRPr>
            </a:p>
          </p:txBody>
        </p:sp>
        <p:sp>
          <p:nvSpPr>
            <p:cNvPr id="13" name="MH_Other_6"/>
            <p:cNvSpPr/>
            <p:nvPr>
              <p:custDataLst>
                <p:tags r:id="rId10"/>
              </p:custDataLst>
            </p:nvPr>
          </p:nvSpPr>
          <p:spPr>
            <a:xfrm>
              <a:off x="6864499" y="2038422"/>
              <a:ext cx="614089" cy="612314"/>
            </a:xfrm>
            <a:prstGeom prst="ellipse">
              <a:avLst/>
            </a:prstGeom>
            <a:solidFill>
              <a:schemeClr val="accent2"/>
            </a:solidFill>
            <a:ln w="444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lumMod val="95000"/>
                    </a:schemeClr>
                  </a:solidFill>
                </a:rPr>
                <a:t>4</a:t>
              </a:r>
              <a:endParaRPr lang="zh-CN" altLang="en-US" dirty="0">
                <a:solidFill>
                  <a:schemeClr val="bg1">
                    <a:lumMod val="95000"/>
                  </a:schemeClr>
                </a:solidFill>
              </a:endParaRPr>
            </a:p>
          </p:txBody>
        </p:sp>
        <p:sp>
          <p:nvSpPr>
            <p:cNvPr id="24" name="矩形 23"/>
            <p:cNvSpPr/>
            <p:nvPr/>
          </p:nvSpPr>
          <p:spPr>
            <a:xfrm>
              <a:off x="7663899" y="2165609"/>
              <a:ext cx="1477330"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18" name="组合 17"/>
          <p:cNvGrpSpPr/>
          <p:nvPr/>
        </p:nvGrpSpPr>
        <p:grpSpPr>
          <a:xfrm>
            <a:off x="2120080" y="2734321"/>
            <a:ext cx="1826294" cy="459378"/>
            <a:chOff x="2826774" y="3644636"/>
            <a:chExt cx="2435058" cy="612315"/>
          </a:xfrm>
        </p:grpSpPr>
        <p:sp>
          <p:nvSpPr>
            <p:cNvPr id="4" name="MH_SubTitle_3"/>
            <p:cNvSpPr/>
            <p:nvPr>
              <p:custDataLst>
                <p:tags r:id="rId7"/>
              </p:custDataLst>
            </p:nvPr>
          </p:nvSpPr>
          <p:spPr>
            <a:xfrm>
              <a:off x="2826774" y="3740477"/>
              <a:ext cx="2266450" cy="454355"/>
            </a:xfrm>
            <a:custGeom>
              <a:avLst/>
              <a:gdLst>
                <a:gd name="connsiteX0" fmla="*/ 184972 w 2026745"/>
                <a:gd name="connsiteY0" fmla="*/ 0 h 406077"/>
                <a:gd name="connsiteX1" fmla="*/ 1841773 w 2026745"/>
                <a:gd name="connsiteY1" fmla="*/ 0 h 406077"/>
                <a:gd name="connsiteX2" fmla="*/ 2026745 w 2026745"/>
                <a:gd name="connsiteY2" fmla="*/ 184973 h 406077"/>
                <a:gd name="connsiteX3" fmla="*/ 2026745 w 2026745"/>
                <a:gd name="connsiteY3" fmla="*/ 221105 h 406077"/>
                <a:gd name="connsiteX4" fmla="*/ 1841773 w 2026745"/>
                <a:gd name="connsiteY4" fmla="*/ 406077 h 406077"/>
                <a:gd name="connsiteX5" fmla="*/ 184972 w 2026745"/>
                <a:gd name="connsiteY5" fmla="*/ 406077 h 406077"/>
                <a:gd name="connsiteX6" fmla="*/ 0 w 2026745"/>
                <a:gd name="connsiteY6" fmla="*/ 221105 h 406077"/>
                <a:gd name="connsiteX7" fmla="*/ 0 w 2026745"/>
                <a:gd name="connsiteY7" fmla="*/ 184973 h 406077"/>
                <a:gd name="connsiteX8" fmla="*/ 184972 w 2026745"/>
                <a:gd name="connsiteY8" fmla="*/ 0 h 4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7">
                  <a:moveTo>
                    <a:pt x="184972" y="0"/>
                  </a:moveTo>
                  <a:lnTo>
                    <a:pt x="1841773" y="0"/>
                  </a:lnTo>
                  <a:cubicBezTo>
                    <a:pt x="1943930" y="0"/>
                    <a:pt x="2026745" y="82816"/>
                    <a:pt x="2026745" y="184973"/>
                  </a:cubicBezTo>
                  <a:lnTo>
                    <a:pt x="2026745" y="221105"/>
                  </a:lnTo>
                  <a:cubicBezTo>
                    <a:pt x="2026745" y="323262"/>
                    <a:pt x="1943930" y="406077"/>
                    <a:pt x="1841773" y="406077"/>
                  </a:cubicBezTo>
                  <a:lnTo>
                    <a:pt x="184972" y="406077"/>
                  </a:lnTo>
                  <a:cubicBezTo>
                    <a:pt x="82815" y="406077"/>
                    <a:pt x="0" y="323262"/>
                    <a:pt x="0" y="221105"/>
                  </a:cubicBezTo>
                  <a:lnTo>
                    <a:pt x="0" y="184973"/>
                  </a:lnTo>
                  <a:cubicBezTo>
                    <a:pt x="0" y="82816"/>
                    <a:pt x="82815" y="0"/>
                    <a:pt x="184972" y="0"/>
                  </a:cubicBezTo>
                  <a:close/>
                </a:path>
              </a:pathLst>
            </a:custGeom>
            <a:solidFill>
              <a:srgbClr val="FFFFFF">
                <a:alpha val="62000"/>
              </a:srgbClr>
            </a:solidFill>
            <a:ln w="412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200" dirty="0">
                <a:solidFill>
                  <a:schemeClr val="tx1">
                    <a:lumMod val="75000"/>
                    <a:lumOff val="25000"/>
                  </a:schemeClr>
                </a:solidFill>
              </a:endParaRPr>
            </a:p>
          </p:txBody>
        </p:sp>
        <p:sp>
          <p:nvSpPr>
            <p:cNvPr id="11" name="MH_Other_4"/>
            <p:cNvSpPr/>
            <p:nvPr>
              <p:custDataLst>
                <p:tags r:id="rId8"/>
              </p:custDataLst>
            </p:nvPr>
          </p:nvSpPr>
          <p:spPr>
            <a:xfrm>
              <a:off x="4649517" y="3644636"/>
              <a:ext cx="612315" cy="612315"/>
            </a:xfrm>
            <a:prstGeom prst="ellipse">
              <a:avLst/>
            </a:prstGeom>
            <a:solidFill>
              <a:schemeClr val="accent4"/>
            </a:solidFill>
            <a:ln w="444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lumMod val="95000"/>
                    </a:schemeClr>
                  </a:solidFill>
                </a:rPr>
                <a:t>3</a:t>
              </a:r>
              <a:endParaRPr lang="zh-CN" altLang="en-US" dirty="0">
                <a:solidFill>
                  <a:schemeClr val="bg1">
                    <a:lumMod val="95000"/>
                  </a:schemeClr>
                </a:solidFill>
              </a:endParaRPr>
            </a:p>
          </p:txBody>
        </p:sp>
        <p:sp>
          <p:nvSpPr>
            <p:cNvPr id="25" name="矩形 24"/>
            <p:cNvSpPr/>
            <p:nvPr/>
          </p:nvSpPr>
          <p:spPr>
            <a:xfrm>
              <a:off x="3099229" y="3777490"/>
              <a:ext cx="1477329"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19" name="组合 20"/>
          <p:cNvGrpSpPr/>
          <p:nvPr/>
        </p:nvGrpSpPr>
        <p:grpSpPr>
          <a:xfrm>
            <a:off x="5221587" y="2691713"/>
            <a:ext cx="1802333" cy="459378"/>
            <a:chOff x="6962115" y="3587842"/>
            <a:chExt cx="2403111" cy="612315"/>
          </a:xfrm>
        </p:grpSpPr>
        <p:sp>
          <p:nvSpPr>
            <p:cNvPr id="7" name="MH_SubTitle_6"/>
            <p:cNvSpPr/>
            <p:nvPr>
              <p:custDataLst>
                <p:tags r:id="rId5"/>
              </p:custDataLst>
            </p:nvPr>
          </p:nvSpPr>
          <p:spPr>
            <a:xfrm>
              <a:off x="7098775" y="3683682"/>
              <a:ext cx="2266451" cy="454355"/>
            </a:xfrm>
            <a:custGeom>
              <a:avLst/>
              <a:gdLst>
                <a:gd name="connsiteX0" fmla="*/ 184972 w 2026745"/>
                <a:gd name="connsiteY0" fmla="*/ 0 h 406077"/>
                <a:gd name="connsiteX1" fmla="*/ 1841773 w 2026745"/>
                <a:gd name="connsiteY1" fmla="*/ 0 h 406077"/>
                <a:gd name="connsiteX2" fmla="*/ 2026745 w 2026745"/>
                <a:gd name="connsiteY2" fmla="*/ 184973 h 406077"/>
                <a:gd name="connsiteX3" fmla="*/ 2026745 w 2026745"/>
                <a:gd name="connsiteY3" fmla="*/ 221105 h 406077"/>
                <a:gd name="connsiteX4" fmla="*/ 1841773 w 2026745"/>
                <a:gd name="connsiteY4" fmla="*/ 406077 h 406077"/>
                <a:gd name="connsiteX5" fmla="*/ 184972 w 2026745"/>
                <a:gd name="connsiteY5" fmla="*/ 406077 h 406077"/>
                <a:gd name="connsiteX6" fmla="*/ 0 w 2026745"/>
                <a:gd name="connsiteY6" fmla="*/ 221105 h 406077"/>
                <a:gd name="connsiteX7" fmla="*/ 0 w 2026745"/>
                <a:gd name="connsiteY7" fmla="*/ 184973 h 406077"/>
                <a:gd name="connsiteX8" fmla="*/ 184972 w 2026745"/>
                <a:gd name="connsiteY8" fmla="*/ 0 h 4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7">
                  <a:moveTo>
                    <a:pt x="184972" y="0"/>
                  </a:moveTo>
                  <a:lnTo>
                    <a:pt x="1841773" y="0"/>
                  </a:lnTo>
                  <a:cubicBezTo>
                    <a:pt x="1943930" y="0"/>
                    <a:pt x="2026745" y="82816"/>
                    <a:pt x="2026745" y="184973"/>
                  </a:cubicBezTo>
                  <a:lnTo>
                    <a:pt x="2026745" y="221105"/>
                  </a:lnTo>
                  <a:cubicBezTo>
                    <a:pt x="2026745" y="323262"/>
                    <a:pt x="1943930" y="406077"/>
                    <a:pt x="1841773" y="406077"/>
                  </a:cubicBezTo>
                  <a:lnTo>
                    <a:pt x="184972" y="406077"/>
                  </a:lnTo>
                  <a:cubicBezTo>
                    <a:pt x="82815" y="406077"/>
                    <a:pt x="0" y="323262"/>
                    <a:pt x="0" y="221105"/>
                  </a:cubicBezTo>
                  <a:lnTo>
                    <a:pt x="0" y="184973"/>
                  </a:lnTo>
                  <a:cubicBezTo>
                    <a:pt x="0" y="82816"/>
                    <a:pt x="82815" y="0"/>
                    <a:pt x="184972" y="0"/>
                  </a:cubicBezTo>
                  <a:close/>
                </a:path>
              </a:pathLst>
            </a:custGeom>
            <a:solidFill>
              <a:srgbClr val="FFFFFF">
                <a:alpha val="69000"/>
              </a:srgbClr>
            </a:solidFill>
            <a:ln w="412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200" dirty="0">
                <a:solidFill>
                  <a:schemeClr val="tx1">
                    <a:lumMod val="75000"/>
                    <a:lumOff val="25000"/>
                  </a:schemeClr>
                </a:solidFill>
              </a:endParaRPr>
            </a:p>
          </p:txBody>
        </p:sp>
        <p:sp>
          <p:nvSpPr>
            <p:cNvPr id="15" name="MH_Other_8"/>
            <p:cNvSpPr/>
            <p:nvPr>
              <p:custDataLst>
                <p:tags r:id="rId6"/>
              </p:custDataLst>
            </p:nvPr>
          </p:nvSpPr>
          <p:spPr>
            <a:xfrm>
              <a:off x="6962115" y="3587842"/>
              <a:ext cx="612314" cy="612315"/>
            </a:xfrm>
            <a:prstGeom prst="ellipse">
              <a:avLst/>
            </a:prstGeom>
            <a:solidFill>
              <a:schemeClr val="accent1"/>
            </a:solidFill>
            <a:ln w="444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lumMod val="95000"/>
                    </a:schemeClr>
                  </a:solidFill>
                </a:rPr>
                <a:t>6</a:t>
              </a:r>
              <a:endParaRPr lang="zh-CN" altLang="en-US" dirty="0">
                <a:solidFill>
                  <a:schemeClr val="bg1">
                    <a:lumMod val="95000"/>
                  </a:schemeClr>
                </a:solidFill>
              </a:endParaRPr>
            </a:p>
          </p:txBody>
        </p:sp>
        <p:sp>
          <p:nvSpPr>
            <p:cNvPr id="26" name="矩形 25"/>
            <p:cNvSpPr/>
            <p:nvPr/>
          </p:nvSpPr>
          <p:spPr>
            <a:xfrm>
              <a:off x="7663899" y="3718498"/>
              <a:ext cx="1477330"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20" name="组合 16"/>
          <p:cNvGrpSpPr/>
          <p:nvPr/>
        </p:nvGrpSpPr>
        <p:grpSpPr>
          <a:xfrm>
            <a:off x="2416919" y="2144455"/>
            <a:ext cx="1824964" cy="459377"/>
            <a:chOff x="3222558" y="2858391"/>
            <a:chExt cx="2433285" cy="612314"/>
          </a:xfrm>
        </p:grpSpPr>
        <p:sp>
          <p:nvSpPr>
            <p:cNvPr id="3" name="MH_SubTitle_2"/>
            <p:cNvSpPr/>
            <p:nvPr>
              <p:custDataLst>
                <p:tags r:id="rId3"/>
              </p:custDataLst>
            </p:nvPr>
          </p:nvSpPr>
          <p:spPr>
            <a:xfrm>
              <a:off x="3222558" y="2954230"/>
              <a:ext cx="2264676" cy="454355"/>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alpha val="62000"/>
              </a:srgbClr>
            </a:solidFill>
            <a:ln w="412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200" dirty="0">
                <a:solidFill>
                  <a:schemeClr val="tx1">
                    <a:lumMod val="75000"/>
                    <a:lumOff val="25000"/>
                  </a:schemeClr>
                </a:solidFill>
              </a:endParaRPr>
            </a:p>
          </p:txBody>
        </p:sp>
        <p:sp>
          <p:nvSpPr>
            <p:cNvPr id="10" name="MH_Other_3"/>
            <p:cNvSpPr/>
            <p:nvPr>
              <p:custDataLst>
                <p:tags r:id="rId4"/>
              </p:custDataLst>
            </p:nvPr>
          </p:nvSpPr>
          <p:spPr>
            <a:xfrm>
              <a:off x="5043528" y="2858391"/>
              <a:ext cx="612315" cy="612314"/>
            </a:xfrm>
            <a:prstGeom prst="ellipse">
              <a:avLst/>
            </a:prstGeom>
            <a:solidFill>
              <a:schemeClr val="accent2"/>
            </a:solidFill>
            <a:ln w="444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lumMod val="95000"/>
                    </a:schemeClr>
                  </a:solidFill>
                </a:rPr>
                <a:t>2</a:t>
              </a:r>
              <a:endParaRPr lang="zh-CN" altLang="en-US" dirty="0">
                <a:solidFill>
                  <a:schemeClr val="bg1">
                    <a:lumMod val="95000"/>
                  </a:schemeClr>
                </a:solidFill>
              </a:endParaRPr>
            </a:p>
          </p:txBody>
        </p:sp>
        <p:sp>
          <p:nvSpPr>
            <p:cNvPr id="28" name="矩形 27"/>
            <p:cNvSpPr/>
            <p:nvPr/>
          </p:nvSpPr>
          <p:spPr>
            <a:xfrm>
              <a:off x="3438441" y="2977078"/>
              <a:ext cx="1477329"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21" name="组合 19"/>
          <p:cNvGrpSpPr/>
          <p:nvPr/>
        </p:nvGrpSpPr>
        <p:grpSpPr>
          <a:xfrm>
            <a:off x="4900787" y="2109835"/>
            <a:ext cx="1802333" cy="460709"/>
            <a:chOff x="6534382" y="2812245"/>
            <a:chExt cx="2403111" cy="614089"/>
          </a:xfrm>
        </p:grpSpPr>
        <p:sp>
          <p:nvSpPr>
            <p:cNvPr id="6" name="MH_SubTitle_5"/>
            <p:cNvSpPr/>
            <p:nvPr>
              <p:custDataLst>
                <p:tags r:id="rId1"/>
              </p:custDataLst>
            </p:nvPr>
          </p:nvSpPr>
          <p:spPr>
            <a:xfrm>
              <a:off x="6672817" y="2909860"/>
              <a:ext cx="2264676" cy="452581"/>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alpha val="74000"/>
              </a:srgbClr>
            </a:solidFill>
            <a:ln w="412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200" dirty="0">
                <a:solidFill>
                  <a:schemeClr val="tx1">
                    <a:lumMod val="75000"/>
                    <a:lumOff val="25000"/>
                  </a:schemeClr>
                </a:solidFill>
              </a:endParaRPr>
            </a:p>
          </p:txBody>
        </p:sp>
        <p:sp>
          <p:nvSpPr>
            <p:cNvPr id="14" name="MH_Other_7"/>
            <p:cNvSpPr/>
            <p:nvPr>
              <p:custDataLst>
                <p:tags r:id="rId2"/>
              </p:custDataLst>
            </p:nvPr>
          </p:nvSpPr>
          <p:spPr>
            <a:xfrm>
              <a:off x="6534382" y="2812245"/>
              <a:ext cx="614089" cy="614089"/>
            </a:xfrm>
            <a:prstGeom prst="ellipse">
              <a:avLst/>
            </a:prstGeom>
            <a:solidFill>
              <a:schemeClr val="accent4"/>
            </a:solidFill>
            <a:ln w="4445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lumMod val="95000"/>
                    </a:schemeClr>
                  </a:solidFill>
                </a:rPr>
                <a:t>5</a:t>
              </a:r>
              <a:endParaRPr lang="zh-CN" altLang="en-US" dirty="0">
                <a:solidFill>
                  <a:schemeClr val="bg1">
                    <a:lumMod val="95000"/>
                  </a:schemeClr>
                </a:solidFill>
              </a:endParaRPr>
            </a:p>
          </p:txBody>
        </p:sp>
        <p:sp>
          <p:nvSpPr>
            <p:cNvPr id="29" name="矩形 28"/>
            <p:cNvSpPr/>
            <p:nvPr/>
          </p:nvSpPr>
          <p:spPr>
            <a:xfrm>
              <a:off x="7316718" y="2947581"/>
              <a:ext cx="1477330"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22" name="组合 21"/>
          <p:cNvGrpSpPr/>
          <p:nvPr/>
        </p:nvGrpSpPr>
        <p:grpSpPr>
          <a:xfrm>
            <a:off x="769902" y="3704295"/>
            <a:ext cx="7604197" cy="806818"/>
            <a:chOff x="1026536" y="4937544"/>
            <a:chExt cx="10138929" cy="1075426"/>
          </a:xfrm>
        </p:grpSpPr>
        <p:sp>
          <p:nvSpPr>
            <p:cNvPr id="30" name="矩形 29"/>
            <p:cNvSpPr/>
            <p:nvPr/>
          </p:nvSpPr>
          <p:spPr>
            <a:xfrm>
              <a:off x="1026536" y="5336070"/>
              <a:ext cx="10138929" cy="676900"/>
            </a:xfrm>
            <a:prstGeom prst="rect">
              <a:avLst/>
            </a:prstGeom>
          </p:spPr>
          <p:txBody>
            <a:bodyPr wrap="square">
              <a:spAutoFit/>
            </a:bodyPr>
            <a:lstStyle/>
            <a:p>
              <a:r>
                <a:rPr lang="zh-CN" altLang="en-US" sz="900" dirty="0">
                  <a:solidFill>
                    <a:schemeClr val="bg1"/>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900" dirty="0">
                <a:solidFill>
                  <a:schemeClr val="bg1"/>
                </a:solidFill>
                <a:latin typeface="微软雅黑" pitchFamily="34" charset="-122"/>
                <a:ea typeface="微软雅黑" pitchFamily="34" charset="-122"/>
              </a:endParaRPr>
            </a:p>
            <a:p>
              <a:pPr lvl="0"/>
              <a:endParaRPr lang="zh-CN" altLang="en-US" sz="900" dirty="0">
                <a:solidFill>
                  <a:schemeClr val="bg1"/>
                </a:solidFill>
                <a:latin typeface="微软雅黑" pitchFamily="34" charset="-122"/>
                <a:ea typeface="微软雅黑" pitchFamily="34" charset="-122"/>
              </a:endParaRPr>
            </a:p>
          </p:txBody>
        </p:sp>
        <p:sp>
          <p:nvSpPr>
            <p:cNvPr id="31" name="矩形 30"/>
            <p:cNvSpPr/>
            <p:nvPr/>
          </p:nvSpPr>
          <p:spPr>
            <a:xfrm>
              <a:off x="1514318" y="4937544"/>
              <a:ext cx="1477328" cy="369218"/>
            </a:xfrm>
            <a:prstGeom prst="rect">
              <a:avLst/>
            </a:prstGeom>
          </p:spPr>
          <p:txBody>
            <a:bodyPr wrap="none">
              <a:spAutoFit/>
            </a:bodyPr>
            <a:lstStyle/>
            <a:p>
              <a:pPr algn="ctr"/>
              <a:r>
                <a:rPr lang="zh-CN" altLang="en-US" sz="1200" dirty="0">
                  <a:solidFill>
                    <a:schemeClr val="bg1"/>
                  </a:solidFill>
                  <a:latin typeface="微软雅黑" pitchFamily="34" charset="-122"/>
                  <a:ea typeface="微软雅黑" pitchFamily="34" charset="-122"/>
                </a:rPr>
                <a:t>单击添加标题</a:t>
              </a:r>
            </a:p>
          </p:txBody>
        </p:sp>
      </p:grpSp>
    </p:spTree>
    <p:extLst>
      <p:ext uri="{BB962C8B-B14F-4D97-AF65-F5344CB8AC3E}">
        <p14:creationId xmlns:p14="http://schemas.microsoft.com/office/powerpoint/2010/main" val="351302572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26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ppt_x</p:attrName>
                                        </p:attrNameLst>
                                      </p:cBhvr>
                                      <p:tavLst>
                                        <p:tav tm="0">
                                          <p:val>
                                            <p:strVal val="#ppt_x+#ppt_w*1.125000"/>
                                          </p:val>
                                        </p:tav>
                                        <p:tav tm="100000">
                                          <p:val>
                                            <p:strVal val="#ppt_x"/>
                                          </p:val>
                                        </p:tav>
                                      </p:tavLst>
                                    </p:anim>
                                    <p:animEffect transition="in" filter="wipe(left)">
                                      <p:cBhvr>
                                        <p:cTn id="8" dur="500"/>
                                        <p:tgtEl>
                                          <p:spTgt spid="16"/>
                                        </p:tgtEl>
                                      </p:cBhvr>
                                    </p:animEffect>
                                  </p:childTnLst>
                                </p:cTn>
                              </p:par>
                              <p:par>
                                <p:cTn id="9" presetID="12" presetClass="entr" presetSubtype="2" fill="hold" nodeType="withEffect">
                                  <p:stCondLst>
                                    <p:cond delay="28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p:tgtEl>
                                          <p:spTgt spid="20"/>
                                        </p:tgtEl>
                                        <p:attrNameLst>
                                          <p:attrName>ppt_x</p:attrName>
                                        </p:attrNameLst>
                                      </p:cBhvr>
                                      <p:tavLst>
                                        <p:tav tm="0">
                                          <p:val>
                                            <p:strVal val="#ppt_x+#ppt_w*1.125000"/>
                                          </p:val>
                                        </p:tav>
                                        <p:tav tm="100000">
                                          <p:val>
                                            <p:strVal val="#ppt_x"/>
                                          </p:val>
                                        </p:tav>
                                      </p:tavLst>
                                    </p:anim>
                                    <p:animEffect transition="in" filter="wipe(left)">
                                      <p:cBhvr>
                                        <p:cTn id="12" dur="500"/>
                                        <p:tgtEl>
                                          <p:spTgt spid="20"/>
                                        </p:tgtEl>
                                      </p:cBhvr>
                                    </p:animEffect>
                                  </p:childTnLst>
                                </p:cTn>
                              </p:par>
                              <p:par>
                                <p:cTn id="13" presetID="12" presetClass="entr" presetSubtype="2" fill="hold" nodeType="withEffect">
                                  <p:stCondLst>
                                    <p:cond delay="30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p:tgtEl>
                                          <p:spTgt spid="18"/>
                                        </p:tgtEl>
                                        <p:attrNameLst>
                                          <p:attrName>ppt_x</p:attrName>
                                        </p:attrNameLst>
                                      </p:cBhvr>
                                      <p:tavLst>
                                        <p:tav tm="0">
                                          <p:val>
                                            <p:strVal val="#ppt_x+#ppt_w*1.125000"/>
                                          </p:val>
                                        </p:tav>
                                        <p:tav tm="100000">
                                          <p:val>
                                            <p:strVal val="#ppt_x"/>
                                          </p:val>
                                        </p:tav>
                                      </p:tavLst>
                                    </p:anim>
                                    <p:animEffect transition="in" filter="wipe(left)">
                                      <p:cBhvr>
                                        <p:cTn id="16" dur="500"/>
                                        <p:tgtEl>
                                          <p:spTgt spid="18"/>
                                        </p:tgtEl>
                                      </p:cBhvr>
                                    </p:animEffect>
                                  </p:childTnLst>
                                </p:cTn>
                              </p:par>
                              <p:par>
                                <p:cTn id="17" presetID="12" presetClass="entr" presetSubtype="8" fill="hold" nodeType="withEffect">
                                  <p:stCondLst>
                                    <p:cond delay="38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p:tgtEl>
                                          <p:spTgt spid="17"/>
                                        </p:tgtEl>
                                        <p:attrNameLst>
                                          <p:attrName>ppt_x</p:attrName>
                                        </p:attrNameLst>
                                      </p:cBhvr>
                                      <p:tavLst>
                                        <p:tav tm="0">
                                          <p:val>
                                            <p:strVal val="#ppt_x-#ppt_w*1.125000"/>
                                          </p:val>
                                        </p:tav>
                                        <p:tav tm="100000">
                                          <p:val>
                                            <p:strVal val="#ppt_x"/>
                                          </p:val>
                                        </p:tav>
                                      </p:tavLst>
                                    </p:anim>
                                    <p:animEffect transition="in" filter="wipe(right)">
                                      <p:cBhvr>
                                        <p:cTn id="20" dur="500"/>
                                        <p:tgtEl>
                                          <p:spTgt spid="17"/>
                                        </p:tgtEl>
                                      </p:cBhvr>
                                    </p:animEffect>
                                  </p:childTnLst>
                                </p:cTn>
                              </p:par>
                              <p:par>
                                <p:cTn id="21" presetID="12" presetClass="entr" presetSubtype="8" fill="hold" nodeType="withEffect">
                                  <p:stCondLst>
                                    <p:cond delay="40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p:tgtEl>
                                          <p:spTgt spid="21"/>
                                        </p:tgtEl>
                                        <p:attrNameLst>
                                          <p:attrName>ppt_x</p:attrName>
                                        </p:attrNameLst>
                                      </p:cBhvr>
                                      <p:tavLst>
                                        <p:tav tm="0">
                                          <p:val>
                                            <p:strVal val="#ppt_x-#ppt_w*1.125000"/>
                                          </p:val>
                                        </p:tav>
                                        <p:tav tm="100000">
                                          <p:val>
                                            <p:strVal val="#ppt_x"/>
                                          </p:val>
                                        </p:tav>
                                      </p:tavLst>
                                    </p:anim>
                                    <p:animEffect transition="in" filter="wipe(right)">
                                      <p:cBhvr>
                                        <p:cTn id="24" dur="500"/>
                                        <p:tgtEl>
                                          <p:spTgt spid="21"/>
                                        </p:tgtEl>
                                      </p:cBhvr>
                                    </p:animEffect>
                                  </p:childTnLst>
                                </p:cTn>
                              </p:par>
                              <p:par>
                                <p:cTn id="25" presetID="12" presetClass="entr" presetSubtype="8" fill="hold" nodeType="withEffect">
                                  <p:stCondLst>
                                    <p:cond delay="42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p:tgtEl>
                                          <p:spTgt spid="19"/>
                                        </p:tgtEl>
                                        <p:attrNameLst>
                                          <p:attrName>ppt_x</p:attrName>
                                        </p:attrNameLst>
                                      </p:cBhvr>
                                      <p:tavLst>
                                        <p:tav tm="0">
                                          <p:val>
                                            <p:strVal val="#ppt_x-#ppt_w*1.125000"/>
                                          </p:val>
                                        </p:tav>
                                        <p:tav tm="100000">
                                          <p:val>
                                            <p:strVal val="#ppt_x"/>
                                          </p:val>
                                        </p:tav>
                                      </p:tavLst>
                                    </p:anim>
                                    <p:animEffect transition="in" filter="wipe(right)">
                                      <p:cBhvr>
                                        <p:cTn id="28" dur="500"/>
                                        <p:tgtEl>
                                          <p:spTgt spid="19"/>
                                        </p:tgtEl>
                                      </p:cBhvr>
                                    </p:animEffect>
                                  </p:childTnLst>
                                </p:cTn>
                              </p:par>
                              <p:par>
                                <p:cTn id="29" presetID="10" presetClass="entr" presetSubtype="0" fill="hold" nodeType="withEffect">
                                  <p:stCondLst>
                                    <p:cond delay="46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1361566" y="3685594"/>
            <a:ext cx="441722" cy="400050"/>
            <a:chOff x="1815420" y="4900367"/>
            <a:chExt cx="588963" cy="533400"/>
          </a:xfrm>
          <a:solidFill>
            <a:schemeClr val="accent1"/>
          </a:solidFill>
        </p:grpSpPr>
        <p:sp>
          <p:nvSpPr>
            <p:cNvPr id="42" name="Freeform 229"/>
            <p:cNvSpPr>
              <a:spLocks noEditPoints="1"/>
            </p:cNvSpPr>
            <p:nvPr/>
          </p:nvSpPr>
          <p:spPr bwMode="auto">
            <a:xfrm>
              <a:off x="1917020" y="5103567"/>
              <a:ext cx="388938" cy="330200"/>
            </a:xfrm>
            <a:custGeom>
              <a:avLst/>
              <a:gdLst>
                <a:gd name="T0" fmla="*/ 13 w 126"/>
                <a:gd name="T1" fmla="*/ 107 h 107"/>
                <a:gd name="T2" fmla="*/ 0 w 126"/>
                <a:gd name="T3" fmla="*/ 93 h 107"/>
                <a:gd name="T4" fmla="*/ 0 w 126"/>
                <a:gd name="T5" fmla="*/ 93 h 107"/>
                <a:gd name="T6" fmla="*/ 0 w 126"/>
                <a:gd name="T7" fmla="*/ 13 h 107"/>
                <a:gd name="T8" fmla="*/ 13 w 126"/>
                <a:gd name="T9" fmla="*/ 0 h 107"/>
                <a:gd name="T10" fmla="*/ 13 w 126"/>
                <a:gd name="T11" fmla="*/ 0 h 107"/>
                <a:gd name="T12" fmla="*/ 112 w 126"/>
                <a:gd name="T13" fmla="*/ 0 h 107"/>
                <a:gd name="T14" fmla="*/ 126 w 126"/>
                <a:gd name="T15" fmla="*/ 13 h 107"/>
                <a:gd name="T16" fmla="*/ 126 w 126"/>
                <a:gd name="T17" fmla="*/ 13 h 107"/>
                <a:gd name="T18" fmla="*/ 126 w 126"/>
                <a:gd name="T19" fmla="*/ 93 h 107"/>
                <a:gd name="T20" fmla="*/ 112 w 126"/>
                <a:gd name="T21" fmla="*/ 107 h 107"/>
                <a:gd name="T22" fmla="*/ 112 w 126"/>
                <a:gd name="T23" fmla="*/ 107 h 107"/>
                <a:gd name="T24" fmla="*/ 13 w 126"/>
                <a:gd name="T25" fmla="*/ 107 h 107"/>
                <a:gd name="T26" fmla="*/ 11 w 126"/>
                <a:gd name="T27" fmla="*/ 13 h 107"/>
                <a:gd name="T28" fmla="*/ 11 w 126"/>
                <a:gd name="T29" fmla="*/ 93 h 107"/>
                <a:gd name="T30" fmla="*/ 13 w 126"/>
                <a:gd name="T31" fmla="*/ 95 h 107"/>
                <a:gd name="T32" fmla="*/ 13 w 126"/>
                <a:gd name="T33" fmla="*/ 95 h 107"/>
                <a:gd name="T34" fmla="*/ 112 w 126"/>
                <a:gd name="T35" fmla="*/ 95 h 107"/>
                <a:gd name="T36" fmla="*/ 114 w 126"/>
                <a:gd name="T37" fmla="*/ 93 h 107"/>
                <a:gd name="T38" fmla="*/ 114 w 126"/>
                <a:gd name="T39" fmla="*/ 93 h 107"/>
                <a:gd name="T40" fmla="*/ 114 w 126"/>
                <a:gd name="T41" fmla="*/ 13 h 107"/>
                <a:gd name="T42" fmla="*/ 112 w 126"/>
                <a:gd name="T43" fmla="*/ 11 h 107"/>
                <a:gd name="T44" fmla="*/ 112 w 126"/>
                <a:gd name="T45" fmla="*/ 11 h 107"/>
                <a:gd name="T46" fmla="*/ 13 w 126"/>
                <a:gd name="T47" fmla="*/ 11 h 107"/>
                <a:gd name="T48" fmla="*/ 11 w 126"/>
                <a:gd name="T49" fmla="*/ 1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07">
                  <a:moveTo>
                    <a:pt x="13" y="107"/>
                  </a:moveTo>
                  <a:cubicBezTo>
                    <a:pt x="6" y="107"/>
                    <a:pt x="0" y="101"/>
                    <a:pt x="0" y="93"/>
                  </a:cubicBezTo>
                  <a:cubicBezTo>
                    <a:pt x="0" y="93"/>
                    <a:pt x="0" y="93"/>
                    <a:pt x="0" y="93"/>
                  </a:cubicBezTo>
                  <a:cubicBezTo>
                    <a:pt x="0" y="13"/>
                    <a:pt x="0" y="13"/>
                    <a:pt x="0" y="13"/>
                  </a:cubicBezTo>
                  <a:cubicBezTo>
                    <a:pt x="0" y="6"/>
                    <a:pt x="6" y="0"/>
                    <a:pt x="13" y="0"/>
                  </a:cubicBezTo>
                  <a:cubicBezTo>
                    <a:pt x="13" y="0"/>
                    <a:pt x="13" y="0"/>
                    <a:pt x="13" y="0"/>
                  </a:cubicBezTo>
                  <a:cubicBezTo>
                    <a:pt x="112" y="0"/>
                    <a:pt x="112" y="0"/>
                    <a:pt x="112" y="0"/>
                  </a:cubicBezTo>
                  <a:cubicBezTo>
                    <a:pt x="120" y="0"/>
                    <a:pt x="126" y="6"/>
                    <a:pt x="126" y="13"/>
                  </a:cubicBezTo>
                  <a:cubicBezTo>
                    <a:pt x="126" y="13"/>
                    <a:pt x="126" y="13"/>
                    <a:pt x="126" y="13"/>
                  </a:cubicBezTo>
                  <a:cubicBezTo>
                    <a:pt x="126" y="93"/>
                    <a:pt x="126" y="93"/>
                    <a:pt x="126" y="93"/>
                  </a:cubicBezTo>
                  <a:cubicBezTo>
                    <a:pt x="126" y="101"/>
                    <a:pt x="120" y="107"/>
                    <a:pt x="112" y="107"/>
                  </a:cubicBezTo>
                  <a:cubicBezTo>
                    <a:pt x="112" y="107"/>
                    <a:pt x="112" y="107"/>
                    <a:pt x="112" y="107"/>
                  </a:cubicBezTo>
                  <a:cubicBezTo>
                    <a:pt x="13" y="107"/>
                    <a:pt x="13" y="107"/>
                    <a:pt x="13" y="107"/>
                  </a:cubicBezTo>
                  <a:close/>
                  <a:moveTo>
                    <a:pt x="11" y="13"/>
                  </a:moveTo>
                  <a:cubicBezTo>
                    <a:pt x="11" y="93"/>
                    <a:pt x="11" y="93"/>
                    <a:pt x="11" y="93"/>
                  </a:cubicBezTo>
                  <a:cubicBezTo>
                    <a:pt x="11" y="94"/>
                    <a:pt x="12" y="95"/>
                    <a:pt x="13" y="95"/>
                  </a:cubicBezTo>
                  <a:cubicBezTo>
                    <a:pt x="13" y="95"/>
                    <a:pt x="13" y="95"/>
                    <a:pt x="13" y="95"/>
                  </a:cubicBezTo>
                  <a:cubicBezTo>
                    <a:pt x="112" y="95"/>
                    <a:pt x="112" y="95"/>
                    <a:pt x="112" y="95"/>
                  </a:cubicBezTo>
                  <a:cubicBezTo>
                    <a:pt x="113" y="95"/>
                    <a:pt x="114" y="94"/>
                    <a:pt x="114" y="93"/>
                  </a:cubicBezTo>
                  <a:cubicBezTo>
                    <a:pt x="114" y="93"/>
                    <a:pt x="114" y="93"/>
                    <a:pt x="114" y="93"/>
                  </a:cubicBezTo>
                  <a:cubicBezTo>
                    <a:pt x="114" y="13"/>
                    <a:pt x="114" y="13"/>
                    <a:pt x="114" y="13"/>
                  </a:cubicBezTo>
                  <a:cubicBezTo>
                    <a:pt x="114" y="12"/>
                    <a:pt x="113" y="11"/>
                    <a:pt x="112" y="11"/>
                  </a:cubicBezTo>
                  <a:cubicBezTo>
                    <a:pt x="112" y="11"/>
                    <a:pt x="112" y="11"/>
                    <a:pt x="112" y="11"/>
                  </a:cubicBezTo>
                  <a:cubicBezTo>
                    <a:pt x="13" y="11"/>
                    <a:pt x="13" y="11"/>
                    <a:pt x="13" y="11"/>
                  </a:cubicBezTo>
                  <a:cubicBezTo>
                    <a:pt x="12" y="11"/>
                    <a:pt x="11" y="12"/>
                    <a:pt x="11" y="13"/>
                  </a:cubicBezTo>
                  <a:close/>
                </a:path>
              </a:pathLst>
            </a:custGeom>
            <a:grpFill/>
            <a:ln w="9525">
              <a:noFill/>
              <a:round/>
              <a:headEnd/>
              <a:tailEnd/>
            </a:ln>
            <a:extLst/>
          </p:spPr>
          <p:txBody>
            <a:bodyPr/>
            <a:lstStyle/>
            <a:p>
              <a:pPr algn="ctr">
                <a:defRPr/>
              </a:pP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230"/>
            <p:cNvSpPr>
              <a:spLocks noEditPoints="1"/>
            </p:cNvSpPr>
            <p:nvPr/>
          </p:nvSpPr>
          <p:spPr bwMode="auto">
            <a:xfrm>
              <a:off x="1815420" y="4900367"/>
              <a:ext cx="588963" cy="246063"/>
            </a:xfrm>
            <a:custGeom>
              <a:avLst/>
              <a:gdLst>
                <a:gd name="T0" fmla="*/ 7 w 191"/>
                <a:gd name="T1" fmla="*/ 80 h 80"/>
                <a:gd name="T2" fmla="*/ 7 w 191"/>
                <a:gd name="T3" fmla="*/ 74 h 80"/>
                <a:gd name="T4" fmla="*/ 10 w 191"/>
                <a:gd name="T5" fmla="*/ 78 h 80"/>
                <a:gd name="T6" fmla="*/ 7 w 191"/>
                <a:gd name="T7" fmla="*/ 74 h 80"/>
                <a:gd name="T8" fmla="*/ 7 w 191"/>
                <a:gd name="T9" fmla="*/ 80 h 80"/>
                <a:gd name="T10" fmla="*/ 1 w 191"/>
                <a:gd name="T11" fmla="*/ 76 h 80"/>
                <a:gd name="T12" fmla="*/ 1 w 191"/>
                <a:gd name="T13" fmla="*/ 76 h 80"/>
                <a:gd name="T14" fmla="*/ 3 w 191"/>
                <a:gd name="T15" fmla="*/ 69 h 80"/>
                <a:gd name="T16" fmla="*/ 3 w 191"/>
                <a:gd name="T17" fmla="*/ 69 h 80"/>
                <a:gd name="T18" fmla="*/ 92 w 191"/>
                <a:gd name="T19" fmla="*/ 1 h 80"/>
                <a:gd name="T20" fmla="*/ 99 w 191"/>
                <a:gd name="T21" fmla="*/ 1 h 80"/>
                <a:gd name="T22" fmla="*/ 99 w 191"/>
                <a:gd name="T23" fmla="*/ 1 h 80"/>
                <a:gd name="T24" fmla="*/ 188 w 191"/>
                <a:gd name="T25" fmla="*/ 69 h 80"/>
                <a:gd name="T26" fmla="*/ 190 w 191"/>
                <a:gd name="T27" fmla="*/ 76 h 80"/>
                <a:gd name="T28" fmla="*/ 190 w 191"/>
                <a:gd name="T29" fmla="*/ 76 h 80"/>
                <a:gd name="T30" fmla="*/ 185 w 191"/>
                <a:gd name="T31" fmla="*/ 80 h 80"/>
                <a:gd name="T32" fmla="*/ 185 w 191"/>
                <a:gd name="T33" fmla="*/ 80 h 80"/>
                <a:gd name="T34" fmla="*/ 7 w 191"/>
                <a:gd name="T35" fmla="*/ 80 h 80"/>
                <a:gd name="T36" fmla="*/ 168 w 191"/>
                <a:gd name="T37" fmla="*/ 68 h 80"/>
                <a:gd name="T38" fmla="*/ 96 w 191"/>
                <a:gd name="T39" fmla="*/ 13 h 80"/>
                <a:gd name="T40" fmla="*/ 24 w 191"/>
                <a:gd name="T41" fmla="*/ 68 h 80"/>
                <a:gd name="T42" fmla="*/ 168 w 191"/>
                <a:gd name="T4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1" h="80">
                  <a:moveTo>
                    <a:pt x="7" y="80"/>
                  </a:moveTo>
                  <a:cubicBezTo>
                    <a:pt x="7" y="74"/>
                    <a:pt x="7" y="74"/>
                    <a:pt x="7" y="74"/>
                  </a:cubicBezTo>
                  <a:cubicBezTo>
                    <a:pt x="10" y="78"/>
                    <a:pt x="10" y="78"/>
                    <a:pt x="10" y="78"/>
                  </a:cubicBezTo>
                  <a:cubicBezTo>
                    <a:pt x="7" y="74"/>
                    <a:pt x="7" y="74"/>
                    <a:pt x="7" y="74"/>
                  </a:cubicBezTo>
                  <a:cubicBezTo>
                    <a:pt x="7" y="80"/>
                    <a:pt x="7" y="80"/>
                    <a:pt x="7" y="80"/>
                  </a:cubicBezTo>
                  <a:cubicBezTo>
                    <a:pt x="4" y="80"/>
                    <a:pt x="2" y="78"/>
                    <a:pt x="1" y="76"/>
                  </a:cubicBezTo>
                  <a:cubicBezTo>
                    <a:pt x="1" y="76"/>
                    <a:pt x="1" y="76"/>
                    <a:pt x="1" y="76"/>
                  </a:cubicBezTo>
                  <a:cubicBezTo>
                    <a:pt x="0" y="73"/>
                    <a:pt x="1" y="71"/>
                    <a:pt x="3" y="69"/>
                  </a:cubicBezTo>
                  <a:cubicBezTo>
                    <a:pt x="3" y="69"/>
                    <a:pt x="3" y="69"/>
                    <a:pt x="3" y="69"/>
                  </a:cubicBezTo>
                  <a:cubicBezTo>
                    <a:pt x="92" y="1"/>
                    <a:pt x="92" y="1"/>
                    <a:pt x="92" y="1"/>
                  </a:cubicBezTo>
                  <a:cubicBezTo>
                    <a:pt x="94" y="0"/>
                    <a:pt x="97" y="0"/>
                    <a:pt x="99" y="1"/>
                  </a:cubicBezTo>
                  <a:cubicBezTo>
                    <a:pt x="99" y="1"/>
                    <a:pt x="99" y="1"/>
                    <a:pt x="99" y="1"/>
                  </a:cubicBezTo>
                  <a:cubicBezTo>
                    <a:pt x="188" y="69"/>
                    <a:pt x="188" y="69"/>
                    <a:pt x="188" y="69"/>
                  </a:cubicBezTo>
                  <a:cubicBezTo>
                    <a:pt x="190" y="71"/>
                    <a:pt x="191" y="73"/>
                    <a:pt x="190" y="76"/>
                  </a:cubicBezTo>
                  <a:cubicBezTo>
                    <a:pt x="190" y="76"/>
                    <a:pt x="190" y="76"/>
                    <a:pt x="190" y="76"/>
                  </a:cubicBezTo>
                  <a:cubicBezTo>
                    <a:pt x="190" y="78"/>
                    <a:pt x="187" y="80"/>
                    <a:pt x="185" y="80"/>
                  </a:cubicBezTo>
                  <a:cubicBezTo>
                    <a:pt x="185" y="80"/>
                    <a:pt x="185" y="80"/>
                    <a:pt x="185" y="80"/>
                  </a:cubicBezTo>
                  <a:cubicBezTo>
                    <a:pt x="7" y="80"/>
                    <a:pt x="7" y="80"/>
                    <a:pt x="7" y="80"/>
                  </a:cubicBezTo>
                  <a:close/>
                  <a:moveTo>
                    <a:pt x="168" y="68"/>
                  </a:moveTo>
                  <a:cubicBezTo>
                    <a:pt x="96" y="13"/>
                    <a:pt x="96" y="13"/>
                    <a:pt x="96" y="13"/>
                  </a:cubicBezTo>
                  <a:cubicBezTo>
                    <a:pt x="24" y="68"/>
                    <a:pt x="24" y="68"/>
                    <a:pt x="24" y="68"/>
                  </a:cubicBezTo>
                  <a:cubicBezTo>
                    <a:pt x="168" y="68"/>
                    <a:pt x="168" y="68"/>
                    <a:pt x="168" y="68"/>
                  </a:cubicBezTo>
                  <a:close/>
                </a:path>
              </a:pathLst>
            </a:custGeom>
            <a:grpFill/>
            <a:ln w="9525">
              <a:noFill/>
              <a:round/>
              <a:headEnd/>
              <a:tailEnd/>
            </a:ln>
            <a:extLst/>
          </p:spPr>
          <p:txBody>
            <a:bodyPr/>
            <a:lstStyle/>
            <a:p>
              <a:pPr algn="ctr">
                <a:defRPr/>
              </a:pP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231"/>
            <p:cNvSpPr>
              <a:spLocks noEditPoints="1"/>
            </p:cNvSpPr>
            <p:nvPr/>
          </p:nvSpPr>
          <p:spPr bwMode="auto">
            <a:xfrm>
              <a:off x="2071008" y="5243267"/>
              <a:ext cx="139700" cy="187325"/>
            </a:xfrm>
            <a:custGeom>
              <a:avLst/>
              <a:gdLst>
                <a:gd name="T0" fmla="*/ 12 w 45"/>
                <a:gd name="T1" fmla="*/ 61 h 61"/>
                <a:gd name="T2" fmla="*/ 0 w 45"/>
                <a:gd name="T3" fmla="*/ 49 h 61"/>
                <a:gd name="T4" fmla="*/ 0 w 45"/>
                <a:gd name="T5" fmla="*/ 49 h 61"/>
                <a:gd name="T6" fmla="*/ 0 w 45"/>
                <a:gd name="T7" fmla="*/ 11 h 61"/>
                <a:gd name="T8" fmla="*/ 12 w 45"/>
                <a:gd name="T9" fmla="*/ 0 h 61"/>
                <a:gd name="T10" fmla="*/ 12 w 45"/>
                <a:gd name="T11" fmla="*/ 0 h 61"/>
                <a:gd name="T12" fmla="*/ 34 w 45"/>
                <a:gd name="T13" fmla="*/ 0 h 61"/>
                <a:gd name="T14" fmla="*/ 45 w 45"/>
                <a:gd name="T15" fmla="*/ 11 h 61"/>
                <a:gd name="T16" fmla="*/ 45 w 45"/>
                <a:gd name="T17" fmla="*/ 11 h 61"/>
                <a:gd name="T18" fmla="*/ 45 w 45"/>
                <a:gd name="T19" fmla="*/ 49 h 61"/>
                <a:gd name="T20" fmla="*/ 34 w 45"/>
                <a:gd name="T21" fmla="*/ 61 h 61"/>
                <a:gd name="T22" fmla="*/ 34 w 45"/>
                <a:gd name="T23" fmla="*/ 61 h 61"/>
                <a:gd name="T24" fmla="*/ 12 w 45"/>
                <a:gd name="T25" fmla="*/ 61 h 61"/>
                <a:gd name="T26" fmla="*/ 8 w 45"/>
                <a:gd name="T27" fmla="*/ 49 h 61"/>
                <a:gd name="T28" fmla="*/ 12 w 45"/>
                <a:gd name="T29" fmla="*/ 53 h 61"/>
                <a:gd name="T30" fmla="*/ 12 w 45"/>
                <a:gd name="T31" fmla="*/ 53 h 61"/>
                <a:gd name="T32" fmla="*/ 34 w 45"/>
                <a:gd name="T33" fmla="*/ 53 h 61"/>
                <a:gd name="T34" fmla="*/ 38 w 45"/>
                <a:gd name="T35" fmla="*/ 49 h 61"/>
                <a:gd name="T36" fmla="*/ 38 w 45"/>
                <a:gd name="T37" fmla="*/ 49 h 61"/>
                <a:gd name="T38" fmla="*/ 38 w 45"/>
                <a:gd name="T39" fmla="*/ 11 h 61"/>
                <a:gd name="T40" fmla="*/ 34 w 45"/>
                <a:gd name="T41" fmla="*/ 7 h 61"/>
                <a:gd name="T42" fmla="*/ 34 w 45"/>
                <a:gd name="T43" fmla="*/ 7 h 61"/>
                <a:gd name="T44" fmla="*/ 12 w 45"/>
                <a:gd name="T45" fmla="*/ 7 h 61"/>
                <a:gd name="T46" fmla="*/ 8 w 45"/>
                <a:gd name="T47" fmla="*/ 11 h 61"/>
                <a:gd name="T48" fmla="*/ 8 w 45"/>
                <a:gd name="T49" fmla="*/ 11 h 61"/>
                <a:gd name="T50" fmla="*/ 8 w 45"/>
                <a:gd name="T51"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1">
                  <a:moveTo>
                    <a:pt x="12" y="61"/>
                  </a:moveTo>
                  <a:cubicBezTo>
                    <a:pt x="5" y="61"/>
                    <a:pt x="0" y="55"/>
                    <a:pt x="0" y="49"/>
                  </a:cubicBezTo>
                  <a:cubicBezTo>
                    <a:pt x="0" y="49"/>
                    <a:pt x="0" y="49"/>
                    <a:pt x="0" y="49"/>
                  </a:cubicBezTo>
                  <a:cubicBezTo>
                    <a:pt x="0" y="11"/>
                    <a:pt x="0" y="11"/>
                    <a:pt x="0" y="11"/>
                  </a:cubicBezTo>
                  <a:cubicBezTo>
                    <a:pt x="0" y="5"/>
                    <a:pt x="5" y="0"/>
                    <a:pt x="12" y="0"/>
                  </a:cubicBezTo>
                  <a:cubicBezTo>
                    <a:pt x="12" y="0"/>
                    <a:pt x="12" y="0"/>
                    <a:pt x="12" y="0"/>
                  </a:cubicBezTo>
                  <a:cubicBezTo>
                    <a:pt x="34" y="0"/>
                    <a:pt x="34" y="0"/>
                    <a:pt x="34" y="0"/>
                  </a:cubicBezTo>
                  <a:cubicBezTo>
                    <a:pt x="40" y="0"/>
                    <a:pt x="45" y="5"/>
                    <a:pt x="45" y="11"/>
                  </a:cubicBezTo>
                  <a:cubicBezTo>
                    <a:pt x="45" y="11"/>
                    <a:pt x="45" y="11"/>
                    <a:pt x="45" y="11"/>
                  </a:cubicBezTo>
                  <a:cubicBezTo>
                    <a:pt x="45" y="49"/>
                    <a:pt x="45" y="49"/>
                    <a:pt x="45" y="49"/>
                  </a:cubicBezTo>
                  <a:cubicBezTo>
                    <a:pt x="45" y="55"/>
                    <a:pt x="40" y="61"/>
                    <a:pt x="34" y="61"/>
                  </a:cubicBezTo>
                  <a:cubicBezTo>
                    <a:pt x="34" y="61"/>
                    <a:pt x="34" y="61"/>
                    <a:pt x="34" y="61"/>
                  </a:cubicBezTo>
                  <a:cubicBezTo>
                    <a:pt x="12" y="61"/>
                    <a:pt x="12" y="61"/>
                    <a:pt x="12" y="61"/>
                  </a:cubicBezTo>
                  <a:close/>
                  <a:moveTo>
                    <a:pt x="8" y="49"/>
                  </a:moveTo>
                  <a:cubicBezTo>
                    <a:pt x="8" y="51"/>
                    <a:pt x="10" y="53"/>
                    <a:pt x="12" y="53"/>
                  </a:cubicBezTo>
                  <a:cubicBezTo>
                    <a:pt x="12" y="53"/>
                    <a:pt x="12" y="53"/>
                    <a:pt x="12" y="53"/>
                  </a:cubicBezTo>
                  <a:cubicBezTo>
                    <a:pt x="34" y="53"/>
                    <a:pt x="34" y="53"/>
                    <a:pt x="34" y="53"/>
                  </a:cubicBezTo>
                  <a:cubicBezTo>
                    <a:pt x="36" y="53"/>
                    <a:pt x="38" y="51"/>
                    <a:pt x="38" y="49"/>
                  </a:cubicBezTo>
                  <a:cubicBezTo>
                    <a:pt x="38" y="49"/>
                    <a:pt x="38" y="49"/>
                    <a:pt x="38" y="49"/>
                  </a:cubicBezTo>
                  <a:cubicBezTo>
                    <a:pt x="38" y="11"/>
                    <a:pt x="38" y="11"/>
                    <a:pt x="38" y="11"/>
                  </a:cubicBezTo>
                  <a:cubicBezTo>
                    <a:pt x="38" y="9"/>
                    <a:pt x="36" y="7"/>
                    <a:pt x="34" y="7"/>
                  </a:cubicBezTo>
                  <a:cubicBezTo>
                    <a:pt x="34" y="7"/>
                    <a:pt x="34" y="7"/>
                    <a:pt x="34" y="7"/>
                  </a:cubicBezTo>
                  <a:cubicBezTo>
                    <a:pt x="12" y="7"/>
                    <a:pt x="12" y="7"/>
                    <a:pt x="12" y="7"/>
                  </a:cubicBezTo>
                  <a:cubicBezTo>
                    <a:pt x="10" y="7"/>
                    <a:pt x="8" y="9"/>
                    <a:pt x="8" y="11"/>
                  </a:cubicBezTo>
                  <a:cubicBezTo>
                    <a:pt x="8" y="11"/>
                    <a:pt x="8" y="11"/>
                    <a:pt x="8" y="11"/>
                  </a:cubicBezTo>
                  <a:cubicBezTo>
                    <a:pt x="8" y="49"/>
                    <a:pt x="8" y="49"/>
                    <a:pt x="8" y="49"/>
                  </a:cubicBezTo>
                  <a:close/>
                </a:path>
              </a:pathLst>
            </a:custGeom>
            <a:grpFill/>
            <a:ln w="9525">
              <a:noFill/>
              <a:round/>
              <a:headEnd/>
              <a:tailEnd/>
            </a:ln>
            <a:extLst/>
          </p:spPr>
          <p:txBody>
            <a:bodyPr/>
            <a:lstStyle/>
            <a:p>
              <a:pPr algn="ctr">
                <a:defRPr/>
              </a:pPr>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5" name="Freeform 234"/>
          <p:cNvSpPr>
            <a:spLocks/>
          </p:cNvSpPr>
          <p:nvPr/>
        </p:nvSpPr>
        <p:spPr bwMode="auto">
          <a:xfrm>
            <a:off x="1109662" y="2460123"/>
            <a:ext cx="835868" cy="1058968"/>
          </a:xfrm>
          <a:custGeom>
            <a:avLst/>
            <a:gdLst>
              <a:gd name="T0" fmla="*/ 381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1 w 426"/>
              <a:gd name="T17" fmla="*/ 426 h 540"/>
              <a:gd name="T18" fmla="*/ 426 w 426"/>
              <a:gd name="T19" fmla="*/ 380 h 540"/>
              <a:gd name="T20" fmla="*/ 426 w 426"/>
              <a:gd name="T21" fmla="*/ 46 h 540"/>
              <a:gd name="T22" fmla="*/ 381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1"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1" y="426"/>
                  <a:pt x="381" y="426"/>
                  <a:pt x="381" y="426"/>
                </a:cubicBezTo>
                <a:cubicBezTo>
                  <a:pt x="406" y="426"/>
                  <a:pt x="426" y="405"/>
                  <a:pt x="426" y="380"/>
                </a:cubicBezTo>
                <a:cubicBezTo>
                  <a:pt x="426" y="46"/>
                  <a:pt x="426" y="46"/>
                  <a:pt x="426" y="46"/>
                </a:cubicBezTo>
                <a:cubicBezTo>
                  <a:pt x="426" y="20"/>
                  <a:pt x="406" y="0"/>
                  <a:pt x="381" y="0"/>
                </a:cubicBezTo>
                <a:close/>
              </a:path>
            </a:pathLst>
          </a:custGeom>
          <a:solidFill>
            <a:schemeClr val="accent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0" name="TextBox 1"/>
          <p:cNvSpPr txBox="1">
            <a:spLocks noChangeArrowheads="1"/>
          </p:cNvSpPr>
          <p:nvPr/>
        </p:nvSpPr>
        <p:spPr bwMode="auto">
          <a:xfrm>
            <a:off x="1212582" y="2681074"/>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30%</a:t>
            </a:r>
            <a:endPar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1" name="Freeform 232"/>
          <p:cNvSpPr>
            <a:spLocks noEditPoints="1"/>
          </p:cNvSpPr>
          <p:nvPr/>
        </p:nvSpPr>
        <p:spPr bwMode="auto">
          <a:xfrm>
            <a:off x="3275856" y="3666729"/>
            <a:ext cx="460772" cy="438150"/>
          </a:xfrm>
          <a:custGeom>
            <a:avLst/>
            <a:gdLst>
              <a:gd name="T0" fmla="*/ 2147483647 w 387"/>
              <a:gd name="T1" fmla="*/ 2147483647 h 368"/>
              <a:gd name="T2" fmla="*/ 2147483647 w 387"/>
              <a:gd name="T3" fmla="*/ 2147483647 h 368"/>
              <a:gd name="T4" fmla="*/ 2147483647 w 387"/>
              <a:gd name="T5" fmla="*/ 2147483647 h 368"/>
              <a:gd name="T6" fmla="*/ 2147483647 w 387"/>
              <a:gd name="T7" fmla="*/ 2147483647 h 368"/>
              <a:gd name="T8" fmla="*/ 2147483647 w 387"/>
              <a:gd name="T9" fmla="*/ 2147483647 h 368"/>
              <a:gd name="T10" fmla="*/ 2147483647 w 387"/>
              <a:gd name="T11" fmla="*/ 2147483647 h 368"/>
              <a:gd name="T12" fmla="*/ 2147483647 w 387"/>
              <a:gd name="T13" fmla="*/ 2147483647 h 368"/>
              <a:gd name="T14" fmla="*/ 2147483647 w 387"/>
              <a:gd name="T15" fmla="*/ 2147483647 h 368"/>
              <a:gd name="T16" fmla="*/ 2147483647 w 387"/>
              <a:gd name="T17" fmla="*/ 2147483647 h 368"/>
              <a:gd name="T18" fmla="*/ 2147483647 w 387"/>
              <a:gd name="T19" fmla="*/ 2147483647 h 368"/>
              <a:gd name="T20" fmla="*/ 2147483647 w 387"/>
              <a:gd name="T21" fmla="*/ 2147483647 h 368"/>
              <a:gd name="T22" fmla="*/ 2147483647 w 387"/>
              <a:gd name="T23" fmla="*/ 2147483647 h 368"/>
              <a:gd name="T24" fmla="*/ 2147483647 w 387"/>
              <a:gd name="T25" fmla="*/ 2147483647 h 368"/>
              <a:gd name="T26" fmla="*/ 2147483647 w 387"/>
              <a:gd name="T27" fmla="*/ 0 h 368"/>
              <a:gd name="T28" fmla="*/ 2147483647 w 387"/>
              <a:gd name="T29" fmla="*/ 0 h 368"/>
              <a:gd name="T30" fmla="*/ 2147483647 w 387"/>
              <a:gd name="T31" fmla="*/ 0 h 368"/>
              <a:gd name="T32" fmla="*/ 2147483647 w 387"/>
              <a:gd name="T33" fmla="*/ 0 h 368"/>
              <a:gd name="T34" fmla="*/ 2147483647 w 387"/>
              <a:gd name="T35" fmla="*/ 0 h 368"/>
              <a:gd name="T36" fmla="*/ 2147483647 w 387"/>
              <a:gd name="T37" fmla="*/ 2147483647 h 368"/>
              <a:gd name="T38" fmla="*/ 2147483647 w 387"/>
              <a:gd name="T39" fmla="*/ 2147483647 h 368"/>
              <a:gd name="T40" fmla="*/ 2147483647 w 387"/>
              <a:gd name="T41" fmla="*/ 2147483647 h 368"/>
              <a:gd name="T42" fmla="*/ 0 w 387"/>
              <a:gd name="T43" fmla="*/ 2147483647 h 368"/>
              <a:gd name="T44" fmla="*/ 0 w 387"/>
              <a:gd name="T45" fmla="*/ 2147483647 h 368"/>
              <a:gd name="T46" fmla="*/ 2147483647 w 387"/>
              <a:gd name="T47" fmla="*/ 2147483647 h 368"/>
              <a:gd name="T48" fmla="*/ 2147483647 w 387"/>
              <a:gd name="T49" fmla="*/ 2147483647 h 368"/>
              <a:gd name="T50" fmla="*/ 2147483647 w 387"/>
              <a:gd name="T51" fmla="*/ 2147483647 h 368"/>
              <a:gd name="T52" fmla="*/ 2147483647 w 387"/>
              <a:gd name="T53" fmla="*/ 2147483647 h 368"/>
              <a:gd name="T54" fmla="*/ 2147483647 w 387"/>
              <a:gd name="T55" fmla="*/ 2147483647 h 368"/>
              <a:gd name="T56" fmla="*/ 2147483647 w 387"/>
              <a:gd name="T57" fmla="*/ 2147483647 h 368"/>
              <a:gd name="T58" fmla="*/ 2147483647 w 387"/>
              <a:gd name="T59" fmla="*/ 2147483647 h 368"/>
              <a:gd name="T60" fmla="*/ 2147483647 w 387"/>
              <a:gd name="T61" fmla="*/ 2147483647 h 368"/>
              <a:gd name="T62" fmla="*/ 2147483647 w 387"/>
              <a:gd name="T63" fmla="*/ 2147483647 h 368"/>
              <a:gd name="T64" fmla="*/ 2147483647 w 387"/>
              <a:gd name="T65" fmla="*/ 2147483647 h 368"/>
              <a:gd name="T66" fmla="*/ 2147483647 w 387"/>
              <a:gd name="T67" fmla="*/ 2147483647 h 368"/>
              <a:gd name="T68" fmla="*/ 2147483647 w 387"/>
              <a:gd name="T69" fmla="*/ 2147483647 h 368"/>
              <a:gd name="T70" fmla="*/ 2147483647 w 387"/>
              <a:gd name="T71" fmla="*/ 2147483647 h 3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87" h="368">
                <a:moveTo>
                  <a:pt x="124" y="300"/>
                </a:moveTo>
                <a:lnTo>
                  <a:pt x="262" y="300"/>
                </a:lnTo>
                <a:lnTo>
                  <a:pt x="262" y="257"/>
                </a:lnTo>
                <a:lnTo>
                  <a:pt x="124" y="257"/>
                </a:lnTo>
                <a:lnTo>
                  <a:pt x="124" y="300"/>
                </a:lnTo>
                <a:close/>
                <a:moveTo>
                  <a:pt x="124" y="241"/>
                </a:moveTo>
                <a:lnTo>
                  <a:pt x="262" y="241"/>
                </a:lnTo>
                <a:lnTo>
                  <a:pt x="262" y="199"/>
                </a:lnTo>
                <a:lnTo>
                  <a:pt x="124" y="199"/>
                </a:lnTo>
                <a:lnTo>
                  <a:pt x="124" y="241"/>
                </a:lnTo>
                <a:close/>
                <a:moveTo>
                  <a:pt x="381" y="148"/>
                </a:moveTo>
                <a:lnTo>
                  <a:pt x="373" y="140"/>
                </a:lnTo>
                <a:lnTo>
                  <a:pt x="192" y="0"/>
                </a:lnTo>
                <a:lnTo>
                  <a:pt x="14" y="140"/>
                </a:lnTo>
                <a:lnTo>
                  <a:pt x="6" y="148"/>
                </a:lnTo>
                <a:lnTo>
                  <a:pt x="0" y="152"/>
                </a:lnTo>
                <a:lnTo>
                  <a:pt x="0" y="187"/>
                </a:lnTo>
                <a:lnTo>
                  <a:pt x="31" y="187"/>
                </a:lnTo>
                <a:lnTo>
                  <a:pt x="31" y="368"/>
                </a:lnTo>
                <a:lnTo>
                  <a:pt x="356" y="368"/>
                </a:lnTo>
                <a:lnTo>
                  <a:pt x="356" y="187"/>
                </a:lnTo>
                <a:lnTo>
                  <a:pt x="387" y="187"/>
                </a:lnTo>
                <a:lnTo>
                  <a:pt x="387" y="152"/>
                </a:lnTo>
                <a:lnTo>
                  <a:pt x="381" y="148"/>
                </a:lnTo>
                <a:close/>
                <a:moveTo>
                  <a:pt x="313" y="325"/>
                </a:moveTo>
                <a:lnTo>
                  <a:pt x="72" y="325"/>
                </a:lnTo>
                <a:lnTo>
                  <a:pt x="72" y="148"/>
                </a:lnTo>
                <a:lnTo>
                  <a:pt x="192" y="53"/>
                </a:lnTo>
                <a:lnTo>
                  <a:pt x="313" y="148"/>
                </a:lnTo>
                <a:lnTo>
                  <a:pt x="313" y="325"/>
                </a:lnTo>
                <a:close/>
              </a:path>
            </a:pathLst>
          </a:custGeom>
          <a:solidFill>
            <a:schemeClr val="accent2"/>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235"/>
          <p:cNvSpPr>
            <a:spLocks/>
          </p:cNvSpPr>
          <p:nvPr/>
        </p:nvSpPr>
        <p:spPr bwMode="auto">
          <a:xfrm>
            <a:off x="3089672" y="2460123"/>
            <a:ext cx="835868" cy="1058968"/>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0" y="426"/>
                  <a:pt x="380" y="426"/>
                  <a:pt x="380" y="426"/>
                </a:cubicBezTo>
                <a:cubicBezTo>
                  <a:pt x="406" y="426"/>
                  <a:pt x="426" y="405"/>
                  <a:pt x="426" y="380"/>
                </a:cubicBezTo>
                <a:cubicBezTo>
                  <a:pt x="426" y="46"/>
                  <a:pt x="426" y="46"/>
                  <a:pt x="426" y="46"/>
                </a:cubicBezTo>
                <a:cubicBezTo>
                  <a:pt x="426" y="20"/>
                  <a:pt x="406" y="0"/>
                  <a:pt x="380" y="0"/>
                </a:cubicBezTo>
                <a:close/>
              </a:path>
            </a:pathLst>
          </a:custGeom>
          <a:solidFill>
            <a:schemeClr val="accent2"/>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3" name="TextBox 68"/>
          <p:cNvSpPr txBox="1">
            <a:spLocks noChangeArrowheads="1"/>
          </p:cNvSpPr>
          <p:nvPr/>
        </p:nvSpPr>
        <p:spPr bwMode="auto">
          <a:xfrm>
            <a:off x="3200925" y="2694170"/>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50%</a:t>
            </a: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4" name="Freeform 233"/>
          <p:cNvSpPr>
            <a:spLocks noEditPoints="1"/>
          </p:cNvSpPr>
          <p:nvPr/>
        </p:nvSpPr>
        <p:spPr bwMode="auto">
          <a:xfrm>
            <a:off x="5364088" y="3646488"/>
            <a:ext cx="310754" cy="478631"/>
          </a:xfrm>
          <a:custGeom>
            <a:avLst/>
            <a:gdLst>
              <a:gd name="T0" fmla="*/ 2147483647 w 134"/>
              <a:gd name="T1" fmla="*/ 2147483647 h 207"/>
              <a:gd name="T2" fmla="*/ 2147483647 w 134"/>
              <a:gd name="T3" fmla="*/ 2147483647 h 207"/>
              <a:gd name="T4" fmla="*/ 2147483647 w 134"/>
              <a:gd name="T5" fmla="*/ 2147483647 h 207"/>
              <a:gd name="T6" fmla="*/ 2147483647 w 134"/>
              <a:gd name="T7" fmla="*/ 2147483647 h 207"/>
              <a:gd name="T8" fmla="*/ 2147483647 w 134"/>
              <a:gd name="T9" fmla="*/ 0 h 207"/>
              <a:gd name="T10" fmla="*/ 2147483647 w 134"/>
              <a:gd name="T11" fmla="*/ 2147483647 h 207"/>
              <a:gd name="T12" fmla="*/ 2147483647 w 134"/>
              <a:gd name="T13" fmla="*/ 2147483647 h 207"/>
              <a:gd name="T14" fmla="*/ 2147483647 w 134"/>
              <a:gd name="T15" fmla="*/ 2147483647 h 207"/>
              <a:gd name="T16" fmla="*/ 0 w 134"/>
              <a:gd name="T17" fmla="*/ 2147483647 h 207"/>
              <a:gd name="T18" fmla="*/ 0 w 134"/>
              <a:gd name="T19" fmla="*/ 2147483647 h 207"/>
              <a:gd name="T20" fmla="*/ 2147483647 w 134"/>
              <a:gd name="T21" fmla="*/ 2147483647 h 207"/>
              <a:gd name="T22" fmla="*/ 2147483647 w 134"/>
              <a:gd name="T23" fmla="*/ 2147483647 h 207"/>
              <a:gd name="T24" fmla="*/ 2147483647 w 134"/>
              <a:gd name="T25" fmla="*/ 2147483647 h 207"/>
              <a:gd name="T26" fmla="*/ 2147483647 w 134"/>
              <a:gd name="T27" fmla="*/ 2147483647 h 207"/>
              <a:gd name="T28" fmla="*/ 2147483647 w 134"/>
              <a:gd name="T29" fmla="*/ 2147483647 h 207"/>
              <a:gd name="T30" fmla="*/ 2147483647 w 134"/>
              <a:gd name="T31" fmla="*/ 2147483647 h 207"/>
              <a:gd name="T32" fmla="*/ 2147483647 w 134"/>
              <a:gd name="T33" fmla="*/ 2147483647 h 207"/>
              <a:gd name="T34" fmla="*/ 2147483647 w 134"/>
              <a:gd name="T35" fmla="*/ 2147483647 h 207"/>
              <a:gd name="T36" fmla="*/ 2147483647 w 134"/>
              <a:gd name="T37" fmla="*/ 2147483647 h 207"/>
              <a:gd name="T38" fmla="*/ 2147483647 w 134"/>
              <a:gd name="T39" fmla="*/ 2147483647 h 207"/>
              <a:gd name="T40" fmla="*/ 2147483647 w 134"/>
              <a:gd name="T41" fmla="*/ 2147483647 h 207"/>
              <a:gd name="T42" fmla="*/ 2147483647 w 134"/>
              <a:gd name="T43" fmla="*/ 2147483647 h 207"/>
              <a:gd name="T44" fmla="*/ 2147483647 w 134"/>
              <a:gd name="T45" fmla="*/ 2147483647 h 207"/>
              <a:gd name="T46" fmla="*/ 2147483647 w 134"/>
              <a:gd name="T47" fmla="*/ 2147483647 h 207"/>
              <a:gd name="T48" fmla="*/ 2147483647 w 134"/>
              <a:gd name="T49" fmla="*/ 2147483647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34" h="207">
                <a:moveTo>
                  <a:pt x="120" y="97"/>
                </a:moveTo>
                <a:cubicBezTo>
                  <a:pt x="120" y="94"/>
                  <a:pt x="120" y="89"/>
                  <a:pt x="121" y="81"/>
                </a:cubicBezTo>
                <a:cubicBezTo>
                  <a:pt x="121" y="74"/>
                  <a:pt x="121" y="69"/>
                  <a:pt x="121" y="66"/>
                </a:cubicBezTo>
                <a:cubicBezTo>
                  <a:pt x="121" y="43"/>
                  <a:pt x="115" y="26"/>
                  <a:pt x="104" y="16"/>
                </a:cubicBezTo>
                <a:cubicBezTo>
                  <a:pt x="94" y="5"/>
                  <a:pt x="81" y="0"/>
                  <a:pt x="66" y="0"/>
                </a:cubicBezTo>
                <a:cubicBezTo>
                  <a:pt x="52" y="0"/>
                  <a:pt x="39" y="5"/>
                  <a:pt x="28" y="16"/>
                </a:cubicBezTo>
                <a:cubicBezTo>
                  <a:pt x="18" y="26"/>
                  <a:pt x="13" y="39"/>
                  <a:pt x="13" y="53"/>
                </a:cubicBezTo>
                <a:cubicBezTo>
                  <a:pt x="13" y="97"/>
                  <a:pt x="13" y="97"/>
                  <a:pt x="13" y="97"/>
                </a:cubicBezTo>
                <a:cubicBezTo>
                  <a:pt x="4" y="97"/>
                  <a:pt x="0" y="100"/>
                  <a:pt x="0" y="106"/>
                </a:cubicBezTo>
                <a:cubicBezTo>
                  <a:pt x="0" y="198"/>
                  <a:pt x="0" y="198"/>
                  <a:pt x="0" y="198"/>
                </a:cubicBezTo>
                <a:cubicBezTo>
                  <a:pt x="0" y="200"/>
                  <a:pt x="1" y="203"/>
                  <a:pt x="3" y="204"/>
                </a:cubicBezTo>
                <a:cubicBezTo>
                  <a:pt x="5" y="206"/>
                  <a:pt x="7" y="207"/>
                  <a:pt x="9" y="207"/>
                </a:cubicBezTo>
                <a:cubicBezTo>
                  <a:pt x="125" y="207"/>
                  <a:pt x="125" y="207"/>
                  <a:pt x="125" y="207"/>
                </a:cubicBezTo>
                <a:cubicBezTo>
                  <a:pt x="127" y="207"/>
                  <a:pt x="129" y="206"/>
                  <a:pt x="131" y="204"/>
                </a:cubicBezTo>
                <a:cubicBezTo>
                  <a:pt x="133" y="203"/>
                  <a:pt x="134" y="200"/>
                  <a:pt x="134" y="198"/>
                </a:cubicBezTo>
                <a:cubicBezTo>
                  <a:pt x="134" y="106"/>
                  <a:pt x="134" y="106"/>
                  <a:pt x="134" y="106"/>
                </a:cubicBezTo>
                <a:cubicBezTo>
                  <a:pt x="134" y="100"/>
                  <a:pt x="129" y="97"/>
                  <a:pt x="120" y="97"/>
                </a:cubicBezTo>
                <a:close/>
                <a:moveTo>
                  <a:pt x="33" y="54"/>
                </a:moveTo>
                <a:cubicBezTo>
                  <a:pt x="33" y="44"/>
                  <a:pt x="37" y="37"/>
                  <a:pt x="43" y="30"/>
                </a:cubicBezTo>
                <a:cubicBezTo>
                  <a:pt x="50" y="24"/>
                  <a:pt x="57" y="21"/>
                  <a:pt x="66" y="21"/>
                </a:cubicBezTo>
                <a:cubicBezTo>
                  <a:pt x="75" y="21"/>
                  <a:pt x="83" y="24"/>
                  <a:pt x="90" y="30"/>
                </a:cubicBezTo>
                <a:cubicBezTo>
                  <a:pt x="96" y="37"/>
                  <a:pt x="99" y="44"/>
                  <a:pt x="99" y="54"/>
                </a:cubicBezTo>
                <a:cubicBezTo>
                  <a:pt x="99" y="97"/>
                  <a:pt x="99" y="97"/>
                  <a:pt x="99" y="97"/>
                </a:cubicBezTo>
                <a:cubicBezTo>
                  <a:pt x="33" y="97"/>
                  <a:pt x="33" y="97"/>
                  <a:pt x="33" y="97"/>
                </a:cubicBezTo>
                <a:lnTo>
                  <a:pt x="33" y="54"/>
                </a:lnTo>
                <a:close/>
              </a:path>
            </a:pathLst>
          </a:custGeom>
          <a:solidFill>
            <a:schemeClr val="accent3"/>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236"/>
          <p:cNvSpPr>
            <a:spLocks/>
          </p:cNvSpPr>
          <p:nvPr/>
        </p:nvSpPr>
        <p:spPr bwMode="auto">
          <a:xfrm>
            <a:off x="5068491" y="2460123"/>
            <a:ext cx="835868" cy="1058968"/>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4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0" y="426"/>
                  <a:pt x="380" y="426"/>
                  <a:pt x="380" y="426"/>
                </a:cubicBezTo>
                <a:cubicBezTo>
                  <a:pt x="406" y="426"/>
                  <a:pt x="426" y="405"/>
                  <a:pt x="426" y="380"/>
                </a:cubicBezTo>
                <a:cubicBezTo>
                  <a:pt x="426" y="46"/>
                  <a:pt x="426" y="46"/>
                  <a:pt x="426" y="46"/>
                </a:cubicBezTo>
                <a:cubicBezTo>
                  <a:pt x="426" y="20"/>
                  <a:pt x="406" y="0"/>
                  <a:pt x="380" y="0"/>
                </a:cubicBezTo>
                <a:close/>
              </a:path>
            </a:pathLst>
          </a:cu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6" name="TextBox 69"/>
          <p:cNvSpPr txBox="1">
            <a:spLocks noChangeArrowheads="1"/>
          </p:cNvSpPr>
          <p:nvPr/>
        </p:nvSpPr>
        <p:spPr bwMode="auto">
          <a:xfrm>
            <a:off x="5173196" y="2707268"/>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70%</a:t>
            </a: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7" name="Freeform 197"/>
          <p:cNvSpPr>
            <a:spLocks noEditPoints="1"/>
          </p:cNvSpPr>
          <p:nvPr/>
        </p:nvSpPr>
        <p:spPr bwMode="auto">
          <a:xfrm>
            <a:off x="7236296" y="3671491"/>
            <a:ext cx="446485" cy="446484"/>
          </a:xfrm>
          <a:custGeom>
            <a:avLst/>
            <a:gdLst>
              <a:gd name="T0" fmla="*/ 0 w 193"/>
              <a:gd name="T1" fmla="*/ 2147483647 h 193"/>
              <a:gd name="T2" fmla="*/ 2147483647 w 193"/>
              <a:gd name="T3" fmla="*/ 0 h 193"/>
              <a:gd name="T4" fmla="*/ 2147483647 w 193"/>
              <a:gd name="T5" fmla="*/ 0 h 193"/>
              <a:gd name="T6" fmla="*/ 2147483647 w 193"/>
              <a:gd name="T7" fmla="*/ 2147483647 h 193"/>
              <a:gd name="T8" fmla="*/ 2147483647 w 193"/>
              <a:gd name="T9" fmla="*/ 2147483647 h 193"/>
              <a:gd name="T10" fmla="*/ 2147483647 w 193"/>
              <a:gd name="T11" fmla="*/ 2147483647 h 193"/>
              <a:gd name="T12" fmla="*/ 2147483647 w 193"/>
              <a:gd name="T13" fmla="*/ 2147483647 h 193"/>
              <a:gd name="T14" fmla="*/ 0 w 193"/>
              <a:gd name="T15" fmla="*/ 2147483647 h 193"/>
              <a:gd name="T16" fmla="*/ 2147483647 w 193"/>
              <a:gd name="T17" fmla="*/ 2147483647 h 193"/>
              <a:gd name="T18" fmla="*/ 2147483647 w 193"/>
              <a:gd name="T19" fmla="*/ 2147483647 h 193"/>
              <a:gd name="T20" fmla="*/ 2147483647 w 193"/>
              <a:gd name="T21" fmla="*/ 2147483647 h 193"/>
              <a:gd name="T22" fmla="*/ 2147483647 w 193"/>
              <a:gd name="T23" fmla="*/ 2147483647 h 193"/>
              <a:gd name="T24" fmla="*/ 2147483647 w 193"/>
              <a:gd name="T25" fmla="*/ 2147483647 h 193"/>
              <a:gd name="T26" fmla="*/ 2147483647 w 193"/>
              <a:gd name="T27" fmla="*/ 2147483647 h 193"/>
              <a:gd name="T28" fmla="*/ 2147483647 w 193"/>
              <a:gd name="T29" fmla="*/ 2147483647 h 193"/>
              <a:gd name="T30" fmla="*/ 2147483647 w 193"/>
              <a:gd name="T31" fmla="*/ 2147483647 h 1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93" h="193">
                <a:moveTo>
                  <a:pt x="0" y="96"/>
                </a:moveTo>
                <a:cubicBezTo>
                  <a:pt x="0" y="43"/>
                  <a:pt x="43" y="0"/>
                  <a:pt x="96" y="0"/>
                </a:cubicBezTo>
                <a:cubicBezTo>
                  <a:pt x="96" y="0"/>
                  <a:pt x="96" y="0"/>
                  <a:pt x="96" y="0"/>
                </a:cubicBezTo>
                <a:cubicBezTo>
                  <a:pt x="150" y="0"/>
                  <a:pt x="193" y="43"/>
                  <a:pt x="193" y="96"/>
                </a:cubicBezTo>
                <a:cubicBezTo>
                  <a:pt x="193" y="96"/>
                  <a:pt x="193" y="96"/>
                  <a:pt x="193" y="96"/>
                </a:cubicBezTo>
                <a:cubicBezTo>
                  <a:pt x="193" y="150"/>
                  <a:pt x="150" y="193"/>
                  <a:pt x="96" y="193"/>
                </a:cubicBezTo>
                <a:cubicBezTo>
                  <a:pt x="96" y="193"/>
                  <a:pt x="96" y="193"/>
                  <a:pt x="96" y="193"/>
                </a:cubicBezTo>
                <a:cubicBezTo>
                  <a:pt x="43" y="193"/>
                  <a:pt x="0" y="150"/>
                  <a:pt x="0" y="96"/>
                </a:cubicBezTo>
                <a:close/>
                <a:moveTo>
                  <a:pt x="11" y="96"/>
                </a:moveTo>
                <a:cubicBezTo>
                  <a:pt x="11" y="143"/>
                  <a:pt x="49" y="182"/>
                  <a:pt x="96" y="182"/>
                </a:cubicBezTo>
                <a:cubicBezTo>
                  <a:pt x="96" y="182"/>
                  <a:pt x="96" y="182"/>
                  <a:pt x="96" y="182"/>
                </a:cubicBezTo>
                <a:cubicBezTo>
                  <a:pt x="144" y="182"/>
                  <a:pt x="182" y="143"/>
                  <a:pt x="182" y="96"/>
                </a:cubicBezTo>
                <a:cubicBezTo>
                  <a:pt x="182" y="96"/>
                  <a:pt x="182" y="96"/>
                  <a:pt x="182" y="96"/>
                </a:cubicBezTo>
                <a:cubicBezTo>
                  <a:pt x="182" y="49"/>
                  <a:pt x="144" y="11"/>
                  <a:pt x="96" y="11"/>
                </a:cubicBezTo>
                <a:cubicBezTo>
                  <a:pt x="96" y="11"/>
                  <a:pt x="96" y="11"/>
                  <a:pt x="96" y="11"/>
                </a:cubicBezTo>
                <a:cubicBezTo>
                  <a:pt x="49" y="11"/>
                  <a:pt x="11" y="49"/>
                  <a:pt x="11" y="96"/>
                </a:cubicBez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8" name="Freeform 198"/>
          <p:cNvSpPr>
            <a:spLocks/>
          </p:cNvSpPr>
          <p:nvPr/>
        </p:nvSpPr>
        <p:spPr bwMode="auto">
          <a:xfrm>
            <a:off x="7460133" y="3726260"/>
            <a:ext cx="0" cy="44053"/>
          </a:xfrm>
          <a:custGeom>
            <a:avLst/>
            <a:gdLst>
              <a:gd name="T0" fmla="*/ 0 h 37"/>
              <a:gd name="T1" fmla="*/ 2147483647 h 37"/>
              <a:gd name="T2" fmla="*/ 0 h 37"/>
              <a:gd name="T3" fmla="*/ 0 60000 65536"/>
              <a:gd name="T4" fmla="*/ 0 60000 65536"/>
              <a:gd name="T5" fmla="*/ 0 60000 65536"/>
            </a:gdLst>
            <a:ahLst/>
            <a:cxnLst>
              <a:cxn ang="T3">
                <a:pos x="0" y="T0"/>
              </a:cxn>
              <a:cxn ang="T4">
                <a:pos x="0" y="T1"/>
              </a:cxn>
              <a:cxn ang="T5">
                <a:pos x="0" y="T2"/>
              </a:cxn>
            </a:cxnLst>
            <a:rect l="0" t="0" r="r" b="b"/>
            <a:pathLst>
              <a:path h="37">
                <a:moveTo>
                  <a:pt x="0" y="0"/>
                </a:moveTo>
                <a:lnTo>
                  <a:pt x="0" y="37"/>
                </a:lnTo>
                <a:lnTo>
                  <a:pt x="0" y="0"/>
                </a:ln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9" name="Line 199"/>
          <p:cNvSpPr>
            <a:spLocks noChangeShapeType="1"/>
          </p:cNvSpPr>
          <p:nvPr/>
        </p:nvSpPr>
        <p:spPr bwMode="auto">
          <a:xfrm>
            <a:off x="7460133" y="3726260"/>
            <a:ext cx="0" cy="4405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0" name="Freeform 200"/>
          <p:cNvSpPr>
            <a:spLocks/>
          </p:cNvSpPr>
          <p:nvPr/>
        </p:nvSpPr>
        <p:spPr bwMode="auto">
          <a:xfrm>
            <a:off x="7451800" y="3714354"/>
            <a:ext cx="15478" cy="67865"/>
          </a:xfrm>
          <a:custGeom>
            <a:avLst/>
            <a:gdLst>
              <a:gd name="T0" fmla="*/ 0 w 7"/>
              <a:gd name="T1" fmla="*/ 2147483647 h 29"/>
              <a:gd name="T2" fmla="*/ 0 w 7"/>
              <a:gd name="T3" fmla="*/ 2147483647 h 29"/>
              <a:gd name="T4" fmla="*/ 2147483647 w 7"/>
              <a:gd name="T5" fmla="*/ 2147483647 h 29"/>
              <a:gd name="T6" fmla="*/ 2147483647 w 7"/>
              <a:gd name="T7" fmla="*/ 2147483647 h 29"/>
              <a:gd name="T8" fmla="*/ 0 w 7"/>
              <a:gd name="T9" fmla="*/ 2147483647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29">
                <a:moveTo>
                  <a:pt x="0" y="5"/>
                </a:moveTo>
                <a:cubicBezTo>
                  <a:pt x="0" y="11"/>
                  <a:pt x="0" y="18"/>
                  <a:pt x="0" y="24"/>
                </a:cubicBezTo>
                <a:cubicBezTo>
                  <a:pt x="0" y="29"/>
                  <a:pt x="7" y="29"/>
                  <a:pt x="7" y="24"/>
                </a:cubicBezTo>
                <a:cubicBezTo>
                  <a:pt x="7" y="18"/>
                  <a:pt x="7" y="11"/>
                  <a:pt x="7" y="5"/>
                </a:cubicBezTo>
                <a:cubicBezTo>
                  <a:pt x="7" y="0"/>
                  <a:pt x="0" y="0"/>
                  <a:pt x="0" y="5"/>
                </a:cubicBez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1" name="Freeform 201"/>
          <p:cNvSpPr>
            <a:spLocks/>
          </p:cNvSpPr>
          <p:nvPr/>
        </p:nvSpPr>
        <p:spPr bwMode="auto">
          <a:xfrm>
            <a:off x="7460133" y="4025106"/>
            <a:ext cx="0" cy="44054"/>
          </a:xfrm>
          <a:custGeom>
            <a:avLst/>
            <a:gdLst>
              <a:gd name="T0" fmla="*/ 0 h 37"/>
              <a:gd name="T1" fmla="*/ 2147483647 h 37"/>
              <a:gd name="T2" fmla="*/ 0 h 37"/>
              <a:gd name="T3" fmla="*/ 0 60000 65536"/>
              <a:gd name="T4" fmla="*/ 0 60000 65536"/>
              <a:gd name="T5" fmla="*/ 0 60000 65536"/>
            </a:gdLst>
            <a:ahLst/>
            <a:cxnLst>
              <a:cxn ang="T3">
                <a:pos x="0" y="T0"/>
              </a:cxn>
              <a:cxn ang="T4">
                <a:pos x="0" y="T1"/>
              </a:cxn>
              <a:cxn ang="T5">
                <a:pos x="0" y="T2"/>
              </a:cxn>
            </a:cxnLst>
            <a:rect l="0" t="0" r="r" b="b"/>
            <a:pathLst>
              <a:path h="37">
                <a:moveTo>
                  <a:pt x="0" y="0"/>
                </a:moveTo>
                <a:lnTo>
                  <a:pt x="0" y="37"/>
                </a:lnTo>
                <a:lnTo>
                  <a:pt x="0" y="0"/>
                </a:ln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2" name="Line 202"/>
          <p:cNvSpPr>
            <a:spLocks noChangeShapeType="1"/>
          </p:cNvSpPr>
          <p:nvPr/>
        </p:nvSpPr>
        <p:spPr bwMode="auto">
          <a:xfrm>
            <a:off x="7460133" y="4025106"/>
            <a:ext cx="0" cy="44054"/>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3" name="Freeform 203"/>
          <p:cNvSpPr>
            <a:spLocks/>
          </p:cNvSpPr>
          <p:nvPr/>
        </p:nvSpPr>
        <p:spPr bwMode="auto">
          <a:xfrm>
            <a:off x="7451800" y="4013200"/>
            <a:ext cx="15478" cy="66675"/>
          </a:xfrm>
          <a:custGeom>
            <a:avLst/>
            <a:gdLst>
              <a:gd name="T0" fmla="*/ 0 w 7"/>
              <a:gd name="T1" fmla="*/ 2147483647 h 29"/>
              <a:gd name="T2" fmla="*/ 0 w 7"/>
              <a:gd name="T3" fmla="*/ 2147483647 h 29"/>
              <a:gd name="T4" fmla="*/ 2147483647 w 7"/>
              <a:gd name="T5" fmla="*/ 2147483647 h 29"/>
              <a:gd name="T6" fmla="*/ 2147483647 w 7"/>
              <a:gd name="T7" fmla="*/ 2147483647 h 29"/>
              <a:gd name="T8" fmla="*/ 0 w 7"/>
              <a:gd name="T9" fmla="*/ 2147483647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29">
                <a:moveTo>
                  <a:pt x="0" y="5"/>
                </a:moveTo>
                <a:cubicBezTo>
                  <a:pt x="0" y="11"/>
                  <a:pt x="0" y="17"/>
                  <a:pt x="0" y="24"/>
                </a:cubicBezTo>
                <a:cubicBezTo>
                  <a:pt x="0" y="29"/>
                  <a:pt x="7" y="29"/>
                  <a:pt x="7" y="24"/>
                </a:cubicBezTo>
                <a:cubicBezTo>
                  <a:pt x="7" y="17"/>
                  <a:pt x="7" y="11"/>
                  <a:pt x="7" y="5"/>
                </a:cubicBezTo>
                <a:cubicBezTo>
                  <a:pt x="7" y="0"/>
                  <a:pt x="0" y="0"/>
                  <a:pt x="0" y="5"/>
                </a:cubicBez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4" name="Freeform 204"/>
          <p:cNvSpPr>
            <a:spLocks/>
          </p:cNvSpPr>
          <p:nvPr/>
        </p:nvSpPr>
        <p:spPr bwMode="auto">
          <a:xfrm>
            <a:off x="7585150" y="3892948"/>
            <a:ext cx="44053" cy="0"/>
          </a:xfrm>
          <a:custGeom>
            <a:avLst/>
            <a:gdLst>
              <a:gd name="T0" fmla="*/ 2147483647 w 37"/>
              <a:gd name="T1" fmla="*/ 0 w 37"/>
              <a:gd name="T2" fmla="*/ 2147483647 w 37"/>
              <a:gd name="T3" fmla="*/ 0 60000 65536"/>
              <a:gd name="T4" fmla="*/ 0 60000 65536"/>
              <a:gd name="T5" fmla="*/ 0 60000 65536"/>
            </a:gdLst>
            <a:ahLst/>
            <a:cxnLst>
              <a:cxn ang="T3">
                <a:pos x="T0" y="0"/>
              </a:cxn>
              <a:cxn ang="T4">
                <a:pos x="T1" y="0"/>
              </a:cxn>
              <a:cxn ang="T5">
                <a:pos x="T2" y="0"/>
              </a:cxn>
            </a:cxnLst>
            <a:rect l="0" t="0" r="r" b="b"/>
            <a:pathLst>
              <a:path w="37">
                <a:moveTo>
                  <a:pt x="37" y="0"/>
                </a:moveTo>
                <a:lnTo>
                  <a:pt x="0" y="0"/>
                </a:lnTo>
                <a:lnTo>
                  <a:pt x="37" y="0"/>
                </a:ln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5" name="Line 205"/>
          <p:cNvSpPr>
            <a:spLocks noChangeShapeType="1"/>
          </p:cNvSpPr>
          <p:nvPr/>
        </p:nvSpPr>
        <p:spPr bwMode="auto">
          <a:xfrm flipH="1">
            <a:off x="7585150" y="3892948"/>
            <a:ext cx="4405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6" name="Freeform 207"/>
          <p:cNvSpPr>
            <a:spLocks/>
          </p:cNvSpPr>
          <p:nvPr/>
        </p:nvSpPr>
        <p:spPr bwMode="auto">
          <a:xfrm>
            <a:off x="7578006" y="3875088"/>
            <a:ext cx="66675" cy="19050"/>
          </a:xfrm>
          <a:custGeom>
            <a:avLst/>
            <a:gdLst>
              <a:gd name="T0" fmla="*/ 2147483647 w 29"/>
              <a:gd name="T1" fmla="*/ 0 h 8"/>
              <a:gd name="T2" fmla="*/ 2147483647 w 29"/>
              <a:gd name="T3" fmla="*/ 0 h 8"/>
              <a:gd name="T4" fmla="*/ 2147483647 w 29"/>
              <a:gd name="T5" fmla="*/ 2147483647 h 8"/>
              <a:gd name="T6" fmla="*/ 2147483647 w 29"/>
              <a:gd name="T7" fmla="*/ 2147483647 h 8"/>
              <a:gd name="T8" fmla="*/ 2147483647 w 29"/>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8">
                <a:moveTo>
                  <a:pt x="24" y="0"/>
                </a:moveTo>
                <a:cubicBezTo>
                  <a:pt x="17" y="0"/>
                  <a:pt x="11" y="0"/>
                  <a:pt x="5" y="0"/>
                </a:cubicBezTo>
                <a:cubicBezTo>
                  <a:pt x="0" y="0"/>
                  <a:pt x="0" y="8"/>
                  <a:pt x="5" y="8"/>
                </a:cubicBezTo>
                <a:cubicBezTo>
                  <a:pt x="11" y="8"/>
                  <a:pt x="17" y="8"/>
                  <a:pt x="24" y="8"/>
                </a:cubicBezTo>
                <a:cubicBezTo>
                  <a:pt x="29" y="8"/>
                  <a:pt x="29" y="0"/>
                  <a:pt x="24" y="0"/>
                </a:cubicBez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7" name="Freeform 208"/>
          <p:cNvSpPr>
            <a:spLocks/>
          </p:cNvSpPr>
          <p:nvPr/>
        </p:nvSpPr>
        <p:spPr bwMode="auto">
          <a:xfrm>
            <a:off x="7291064" y="3884613"/>
            <a:ext cx="44054" cy="0"/>
          </a:xfrm>
          <a:custGeom>
            <a:avLst/>
            <a:gdLst>
              <a:gd name="T0" fmla="*/ 2147483647 w 37"/>
              <a:gd name="T1" fmla="*/ 0 w 37"/>
              <a:gd name="T2" fmla="*/ 2147483647 w 37"/>
              <a:gd name="T3" fmla="*/ 0 60000 65536"/>
              <a:gd name="T4" fmla="*/ 0 60000 65536"/>
              <a:gd name="T5" fmla="*/ 0 60000 65536"/>
            </a:gdLst>
            <a:ahLst/>
            <a:cxnLst>
              <a:cxn ang="T3">
                <a:pos x="T0" y="0"/>
              </a:cxn>
              <a:cxn ang="T4">
                <a:pos x="T1" y="0"/>
              </a:cxn>
              <a:cxn ang="T5">
                <a:pos x="T2" y="0"/>
              </a:cxn>
            </a:cxnLst>
            <a:rect l="0" t="0" r="r" b="b"/>
            <a:pathLst>
              <a:path w="37">
                <a:moveTo>
                  <a:pt x="37" y="0"/>
                </a:moveTo>
                <a:lnTo>
                  <a:pt x="0" y="0"/>
                </a:lnTo>
                <a:lnTo>
                  <a:pt x="37" y="0"/>
                </a:ln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8" name="Line 209"/>
          <p:cNvSpPr>
            <a:spLocks noChangeShapeType="1"/>
          </p:cNvSpPr>
          <p:nvPr/>
        </p:nvSpPr>
        <p:spPr bwMode="auto">
          <a:xfrm flipH="1">
            <a:off x="7291064" y="3884613"/>
            <a:ext cx="44054"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9" name="Freeform 210"/>
          <p:cNvSpPr>
            <a:spLocks/>
          </p:cNvSpPr>
          <p:nvPr/>
        </p:nvSpPr>
        <p:spPr bwMode="auto">
          <a:xfrm>
            <a:off x="7279158" y="3875088"/>
            <a:ext cx="66675" cy="19050"/>
          </a:xfrm>
          <a:custGeom>
            <a:avLst/>
            <a:gdLst>
              <a:gd name="T0" fmla="*/ 2147483647 w 29"/>
              <a:gd name="T1" fmla="*/ 0 h 8"/>
              <a:gd name="T2" fmla="*/ 2147483647 w 29"/>
              <a:gd name="T3" fmla="*/ 0 h 8"/>
              <a:gd name="T4" fmla="*/ 2147483647 w 29"/>
              <a:gd name="T5" fmla="*/ 2147483647 h 8"/>
              <a:gd name="T6" fmla="*/ 2147483647 w 29"/>
              <a:gd name="T7" fmla="*/ 2147483647 h 8"/>
              <a:gd name="T8" fmla="*/ 2147483647 w 29"/>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 h="8">
                <a:moveTo>
                  <a:pt x="24" y="0"/>
                </a:moveTo>
                <a:cubicBezTo>
                  <a:pt x="18" y="0"/>
                  <a:pt x="11" y="0"/>
                  <a:pt x="5" y="0"/>
                </a:cubicBezTo>
                <a:cubicBezTo>
                  <a:pt x="0" y="0"/>
                  <a:pt x="0" y="8"/>
                  <a:pt x="5" y="8"/>
                </a:cubicBezTo>
                <a:cubicBezTo>
                  <a:pt x="11" y="8"/>
                  <a:pt x="18" y="8"/>
                  <a:pt x="24" y="8"/>
                </a:cubicBezTo>
                <a:cubicBezTo>
                  <a:pt x="29" y="8"/>
                  <a:pt x="29" y="0"/>
                  <a:pt x="24" y="0"/>
                </a:cubicBez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0" name="Freeform 211"/>
          <p:cNvSpPr>
            <a:spLocks/>
          </p:cNvSpPr>
          <p:nvPr/>
        </p:nvSpPr>
        <p:spPr bwMode="auto">
          <a:xfrm>
            <a:off x="7341071" y="3764361"/>
            <a:ext cx="30956" cy="29765"/>
          </a:xfrm>
          <a:custGeom>
            <a:avLst/>
            <a:gdLst>
              <a:gd name="T0" fmla="*/ 0 w 26"/>
              <a:gd name="T1" fmla="*/ 0 h 25"/>
              <a:gd name="T2" fmla="*/ 2147483647 w 26"/>
              <a:gd name="T3" fmla="*/ 2147483647 h 25"/>
              <a:gd name="T4" fmla="*/ 0 w 26"/>
              <a:gd name="T5" fmla="*/ 0 h 25"/>
              <a:gd name="T6" fmla="*/ 0 60000 65536"/>
              <a:gd name="T7" fmla="*/ 0 60000 65536"/>
              <a:gd name="T8" fmla="*/ 0 60000 65536"/>
            </a:gdLst>
            <a:ahLst/>
            <a:cxnLst>
              <a:cxn ang="T6">
                <a:pos x="T0" y="T1"/>
              </a:cxn>
              <a:cxn ang="T7">
                <a:pos x="T2" y="T3"/>
              </a:cxn>
              <a:cxn ang="T8">
                <a:pos x="T4" y="T5"/>
              </a:cxn>
            </a:cxnLst>
            <a:rect l="0" t="0" r="r" b="b"/>
            <a:pathLst>
              <a:path w="26" h="25">
                <a:moveTo>
                  <a:pt x="0" y="0"/>
                </a:moveTo>
                <a:lnTo>
                  <a:pt x="26" y="25"/>
                </a:lnTo>
                <a:lnTo>
                  <a:pt x="0" y="0"/>
                </a:ln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1" name="Line 212"/>
          <p:cNvSpPr>
            <a:spLocks noChangeShapeType="1"/>
          </p:cNvSpPr>
          <p:nvPr/>
        </p:nvSpPr>
        <p:spPr bwMode="auto">
          <a:xfrm>
            <a:off x="7341071" y="3764361"/>
            <a:ext cx="30956" cy="2976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2" name="Freeform 213"/>
          <p:cNvSpPr>
            <a:spLocks/>
          </p:cNvSpPr>
          <p:nvPr/>
        </p:nvSpPr>
        <p:spPr bwMode="auto">
          <a:xfrm>
            <a:off x="7332737" y="3754835"/>
            <a:ext cx="45244" cy="46434"/>
          </a:xfrm>
          <a:custGeom>
            <a:avLst/>
            <a:gdLst>
              <a:gd name="T0" fmla="*/ 2147483647 w 20"/>
              <a:gd name="T1" fmla="*/ 2147483647 h 20"/>
              <a:gd name="T2" fmla="*/ 2147483647 w 20"/>
              <a:gd name="T3" fmla="*/ 2147483647 h 20"/>
              <a:gd name="T4" fmla="*/ 2147483647 w 20"/>
              <a:gd name="T5" fmla="*/ 2147483647 h 20"/>
              <a:gd name="T6" fmla="*/ 2147483647 w 20"/>
              <a:gd name="T7" fmla="*/ 2147483647 h 20"/>
              <a:gd name="T8" fmla="*/ 2147483647 w 20"/>
              <a:gd name="T9" fmla="*/ 2147483647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0">
                <a:moveTo>
                  <a:pt x="2" y="5"/>
                </a:moveTo>
                <a:cubicBezTo>
                  <a:pt x="7" y="9"/>
                  <a:pt x="11" y="14"/>
                  <a:pt x="16" y="18"/>
                </a:cubicBezTo>
                <a:cubicBezTo>
                  <a:pt x="17" y="20"/>
                  <a:pt x="20" y="17"/>
                  <a:pt x="18" y="16"/>
                </a:cubicBezTo>
                <a:cubicBezTo>
                  <a:pt x="14" y="11"/>
                  <a:pt x="9" y="7"/>
                  <a:pt x="5" y="2"/>
                </a:cubicBezTo>
                <a:cubicBezTo>
                  <a:pt x="3" y="0"/>
                  <a:pt x="0" y="3"/>
                  <a:pt x="2" y="5"/>
                </a:cubicBez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3" name="Freeform 214"/>
          <p:cNvSpPr>
            <a:spLocks/>
          </p:cNvSpPr>
          <p:nvPr/>
        </p:nvSpPr>
        <p:spPr bwMode="auto">
          <a:xfrm>
            <a:off x="7551812" y="3975100"/>
            <a:ext cx="29765" cy="29766"/>
          </a:xfrm>
          <a:custGeom>
            <a:avLst/>
            <a:gdLst>
              <a:gd name="T0" fmla="*/ 0 w 25"/>
              <a:gd name="T1" fmla="*/ 0 h 25"/>
              <a:gd name="T2" fmla="*/ 2147483647 w 25"/>
              <a:gd name="T3" fmla="*/ 2147483647 h 25"/>
              <a:gd name="T4" fmla="*/ 0 w 25"/>
              <a:gd name="T5" fmla="*/ 0 h 25"/>
              <a:gd name="T6" fmla="*/ 0 60000 65536"/>
              <a:gd name="T7" fmla="*/ 0 60000 65536"/>
              <a:gd name="T8" fmla="*/ 0 60000 65536"/>
            </a:gdLst>
            <a:ahLst/>
            <a:cxnLst>
              <a:cxn ang="T6">
                <a:pos x="T0" y="T1"/>
              </a:cxn>
              <a:cxn ang="T7">
                <a:pos x="T2" y="T3"/>
              </a:cxn>
              <a:cxn ang="T8">
                <a:pos x="T4" y="T5"/>
              </a:cxn>
            </a:cxnLst>
            <a:rect l="0" t="0" r="r" b="b"/>
            <a:pathLst>
              <a:path w="25" h="25">
                <a:moveTo>
                  <a:pt x="0" y="0"/>
                </a:moveTo>
                <a:lnTo>
                  <a:pt x="25" y="25"/>
                </a:lnTo>
                <a:lnTo>
                  <a:pt x="0" y="0"/>
                </a:ln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4" name="Line 215"/>
          <p:cNvSpPr>
            <a:spLocks noChangeShapeType="1"/>
          </p:cNvSpPr>
          <p:nvPr/>
        </p:nvSpPr>
        <p:spPr bwMode="auto">
          <a:xfrm>
            <a:off x="7551812" y="3975100"/>
            <a:ext cx="29765" cy="297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5" name="Freeform 216"/>
          <p:cNvSpPr>
            <a:spLocks/>
          </p:cNvSpPr>
          <p:nvPr/>
        </p:nvSpPr>
        <p:spPr bwMode="auto">
          <a:xfrm>
            <a:off x="7542287" y="3965576"/>
            <a:ext cx="46434" cy="46435"/>
          </a:xfrm>
          <a:custGeom>
            <a:avLst/>
            <a:gdLst>
              <a:gd name="T0" fmla="*/ 2147483647 w 20"/>
              <a:gd name="T1" fmla="*/ 2147483647 h 20"/>
              <a:gd name="T2" fmla="*/ 2147483647 w 20"/>
              <a:gd name="T3" fmla="*/ 2147483647 h 20"/>
              <a:gd name="T4" fmla="*/ 2147483647 w 20"/>
              <a:gd name="T5" fmla="*/ 2147483647 h 20"/>
              <a:gd name="T6" fmla="*/ 2147483647 w 20"/>
              <a:gd name="T7" fmla="*/ 2147483647 h 20"/>
              <a:gd name="T8" fmla="*/ 2147483647 w 20"/>
              <a:gd name="T9" fmla="*/ 2147483647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0">
                <a:moveTo>
                  <a:pt x="2" y="5"/>
                </a:moveTo>
                <a:cubicBezTo>
                  <a:pt x="7" y="9"/>
                  <a:pt x="11" y="14"/>
                  <a:pt x="16" y="18"/>
                </a:cubicBezTo>
                <a:cubicBezTo>
                  <a:pt x="17" y="20"/>
                  <a:pt x="20" y="17"/>
                  <a:pt x="18" y="16"/>
                </a:cubicBezTo>
                <a:cubicBezTo>
                  <a:pt x="14" y="11"/>
                  <a:pt x="10" y="7"/>
                  <a:pt x="5" y="2"/>
                </a:cubicBezTo>
                <a:cubicBezTo>
                  <a:pt x="3" y="0"/>
                  <a:pt x="0" y="3"/>
                  <a:pt x="2" y="5"/>
                </a:cubicBez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6" name="Freeform 217"/>
          <p:cNvSpPr>
            <a:spLocks/>
          </p:cNvSpPr>
          <p:nvPr/>
        </p:nvSpPr>
        <p:spPr bwMode="auto">
          <a:xfrm>
            <a:off x="7551812" y="3764361"/>
            <a:ext cx="29765" cy="29765"/>
          </a:xfrm>
          <a:custGeom>
            <a:avLst/>
            <a:gdLst>
              <a:gd name="T0" fmla="*/ 2147483647 w 25"/>
              <a:gd name="T1" fmla="*/ 0 h 25"/>
              <a:gd name="T2" fmla="*/ 0 w 25"/>
              <a:gd name="T3" fmla="*/ 2147483647 h 25"/>
              <a:gd name="T4" fmla="*/ 2147483647 w 25"/>
              <a:gd name="T5" fmla="*/ 0 h 25"/>
              <a:gd name="T6" fmla="*/ 0 60000 65536"/>
              <a:gd name="T7" fmla="*/ 0 60000 65536"/>
              <a:gd name="T8" fmla="*/ 0 60000 65536"/>
            </a:gdLst>
            <a:ahLst/>
            <a:cxnLst>
              <a:cxn ang="T6">
                <a:pos x="T0" y="T1"/>
              </a:cxn>
              <a:cxn ang="T7">
                <a:pos x="T2" y="T3"/>
              </a:cxn>
              <a:cxn ang="T8">
                <a:pos x="T4" y="T5"/>
              </a:cxn>
            </a:cxnLst>
            <a:rect l="0" t="0" r="r" b="b"/>
            <a:pathLst>
              <a:path w="25" h="25">
                <a:moveTo>
                  <a:pt x="25" y="0"/>
                </a:moveTo>
                <a:lnTo>
                  <a:pt x="0" y="25"/>
                </a:lnTo>
                <a:lnTo>
                  <a:pt x="25" y="0"/>
                </a:ln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7" name="Line 218"/>
          <p:cNvSpPr>
            <a:spLocks noChangeShapeType="1"/>
          </p:cNvSpPr>
          <p:nvPr/>
        </p:nvSpPr>
        <p:spPr bwMode="auto">
          <a:xfrm flipH="1">
            <a:off x="7551812" y="3764361"/>
            <a:ext cx="29765" cy="2976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8" name="Freeform 219"/>
          <p:cNvSpPr>
            <a:spLocks/>
          </p:cNvSpPr>
          <p:nvPr/>
        </p:nvSpPr>
        <p:spPr bwMode="auto">
          <a:xfrm>
            <a:off x="7542287" y="3754835"/>
            <a:ext cx="46434" cy="46434"/>
          </a:xfrm>
          <a:custGeom>
            <a:avLst/>
            <a:gdLst>
              <a:gd name="T0" fmla="*/ 2147483647 w 20"/>
              <a:gd name="T1" fmla="*/ 2147483647 h 20"/>
              <a:gd name="T2" fmla="*/ 2147483647 w 20"/>
              <a:gd name="T3" fmla="*/ 2147483647 h 20"/>
              <a:gd name="T4" fmla="*/ 2147483647 w 20"/>
              <a:gd name="T5" fmla="*/ 2147483647 h 20"/>
              <a:gd name="T6" fmla="*/ 2147483647 w 20"/>
              <a:gd name="T7" fmla="*/ 2147483647 h 20"/>
              <a:gd name="T8" fmla="*/ 2147483647 w 20"/>
              <a:gd name="T9" fmla="*/ 2147483647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0">
                <a:moveTo>
                  <a:pt x="16" y="2"/>
                </a:moveTo>
                <a:cubicBezTo>
                  <a:pt x="11" y="7"/>
                  <a:pt x="7" y="11"/>
                  <a:pt x="2" y="16"/>
                </a:cubicBezTo>
                <a:cubicBezTo>
                  <a:pt x="0" y="17"/>
                  <a:pt x="3" y="20"/>
                  <a:pt x="5" y="18"/>
                </a:cubicBezTo>
                <a:cubicBezTo>
                  <a:pt x="10" y="14"/>
                  <a:pt x="14" y="9"/>
                  <a:pt x="18" y="5"/>
                </a:cubicBezTo>
                <a:cubicBezTo>
                  <a:pt x="20" y="3"/>
                  <a:pt x="17" y="0"/>
                  <a:pt x="16" y="2"/>
                </a:cubicBez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9" name="Freeform 220"/>
          <p:cNvSpPr>
            <a:spLocks/>
          </p:cNvSpPr>
          <p:nvPr/>
        </p:nvSpPr>
        <p:spPr bwMode="auto">
          <a:xfrm>
            <a:off x="7341071" y="3975100"/>
            <a:ext cx="30956" cy="29766"/>
          </a:xfrm>
          <a:custGeom>
            <a:avLst/>
            <a:gdLst>
              <a:gd name="T0" fmla="*/ 2147483647 w 26"/>
              <a:gd name="T1" fmla="*/ 0 h 25"/>
              <a:gd name="T2" fmla="*/ 0 w 26"/>
              <a:gd name="T3" fmla="*/ 2147483647 h 25"/>
              <a:gd name="T4" fmla="*/ 2147483647 w 26"/>
              <a:gd name="T5" fmla="*/ 0 h 25"/>
              <a:gd name="T6" fmla="*/ 0 60000 65536"/>
              <a:gd name="T7" fmla="*/ 0 60000 65536"/>
              <a:gd name="T8" fmla="*/ 0 60000 65536"/>
            </a:gdLst>
            <a:ahLst/>
            <a:cxnLst>
              <a:cxn ang="T6">
                <a:pos x="T0" y="T1"/>
              </a:cxn>
              <a:cxn ang="T7">
                <a:pos x="T2" y="T3"/>
              </a:cxn>
              <a:cxn ang="T8">
                <a:pos x="T4" y="T5"/>
              </a:cxn>
            </a:cxnLst>
            <a:rect l="0" t="0" r="r" b="b"/>
            <a:pathLst>
              <a:path w="26" h="25">
                <a:moveTo>
                  <a:pt x="26" y="0"/>
                </a:moveTo>
                <a:lnTo>
                  <a:pt x="0" y="25"/>
                </a:lnTo>
                <a:lnTo>
                  <a:pt x="26" y="0"/>
                </a:ln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0" name="Line 221"/>
          <p:cNvSpPr>
            <a:spLocks noChangeShapeType="1"/>
          </p:cNvSpPr>
          <p:nvPr/>
        </p:nvSpPr>
        <p:spPr bwMode="auto">
          <a:xfrm flipH="1">
            <a:off x="7341071" y="3975100"/>
            <a:ext cx="30956" cy="2976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1" name="Freeform 222"/>
          <p:cNvSpPr>
            <a:spLocks/>
          </p:cNvSpPr>
          <p:nvPr/>
        </p:nvSpPr>
        <p:spPr bwMode="auto">
          <a:xfrm>
            <a:off x="7332737" y="3965576"/>
            <a:ext cx="45244" cy="46435"/>
          </a:xfrm>
          <a:custGeom>
            <a:avLst/>
            <a:gdLst>
              <a:gd name="T0" fmla="*/ 2147483647 w 20"/>
              <a:gd name="T1" fmla="*/ 2147483647 h 20"/>
              <a:gd name="T2" fmla="*/ 2147483647 w 20"/>
              <a:gd name="T3" fmla="*/ 2147483647 h 20"/>
              <a:gd name="T4" fmla="*/ 2147483647 w 20"/>
              <a:gd name="T5" fmla="*/ 2147483647 h 20"/>
              <a:gd name="T6" fmla="*/ 2147483647 w 20"/>
              <a:gd name="T7" fmla="*/ 2147483647 h 20"/>
              <a:gd name="T8" fmla="*/ 2147483647 w 20"/>
              <a:gd name="T9" fmla="*/ 2147483647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20">
                <a:moveTo>
                  <a:pt x="16" y="2"/>
                </a:moveTo>
                <a:cubicBezTo>
                  <a:pt x="11" y="7"/>
                  <a:pt x="7" y="11"/>
                  <a:pt x="2" y="16"/>
                </a:cubicBezTo>
                <a:cubicBezTo>
                  <a:pt x="0" y="17"/>
                  <a:pt x="3" y="20"/>
                  <a:pt x="5" y="18"/>
                </a:cubicBezTo>
                <a:cubicBezTo>
                  <a:pt x="9" y="14"/>
                  <a:pt x="14" y="9"/>
                  <a:pt x="18" y="5"/>
                </a:cubicBezTo>
                <a:cubicBezTo>
                  <a:pt x="20" y="3"/>
                  <a:pt x="17" y="0"/>
                  <a:pt x="16" y="2"/>
                </a:cubicBez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2" name="Freeform 223"/>
          <p:cNvSpPr>
            <a:spLocks/>
          </p:cNvSpPr>
          <p:nvPr/>
        </p:nvSpPr>
        <p:spPr bwMode="auto">
          <a:xfrm>
            <a:off x="7458943" y="3725069"/>
            <a:ext cx="46434" cy="166688"/>
          </a:xfrm>
          <a:custGeom>
            <a:avLst/>
            <a:gdLst>
              <a:gd name="T0" fmla="*/ 2147483647 w 39"/>
              <a:gd name="T1" fmla="*/ 0 h 140"/>
              <a:gd name="T2" fmla="*/ 0 w 39"/>
              <a:gd name="T3" fmla="*/ 2147483647 h 140"/>
              <a:gd name="T4" fmla="*/ 2147483647 w 39"/>
              <a:gd name="T5" fmla="*/ 0 h 140"/>
              <a:gd name="T6" fmla="*/ 0 60000 65536"/>
              <a:gd name="T7" fmla="*/ 0 60000 65536"/>
              <a:gd name="T8" fmla="*/ 0 60000 65536"/>
            </a:gdLst>
            <a:ahLst/>
            <a:cxnLst>
              <a:cxn ang="T6">
                <a:pos x="T0" y="T1"/>
              </a:cxn>
              <a:cxn ang="T7">
                <a:pos x="T2" y="T3"/>
              </a:cxn>
              <a:cxn ang="T8">
                <a:pos x="T4" y="T5"/>
              </a:cxn>
            </a:cxnLst>
            <a:rect l="0" t="0" r="r" b="b"/>
            <a:pathLst>
              <a:path w="39" h="140">
                <a:moveTo>
                  <a:pt x="39" y="0"/>
                </a:moveTo>
                <a:lnTo>
                  <a:pt x="0" y="140"/>
                </a:lnTo>
                <a:lnTo>
                  <a:pt x="39" y="0"/>
                </a:ln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3" name="Line 224"/>
          <p:cNvSpPr>
            <a:spLocks noChangeShapeType="1"/>
          </p:cNvSpPr>
          <p:nvPr/>
        </p:nvSpPr>
        <p:spPr bwMode="auto">
          <a:xfrm flipH="1">
            <a:off x="7458943" y="3725069"/>
            <a:ext cx="46434" cy="1666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4" name="Freeform 225"/>
          <p:cNvSpPr>
            <a:spLocks/>
          </p:cNvSpPr>
          <p:nvPr/>
        </p:nvSpPr>
        <p:spPr bwMode="auto">
          <a:xfrm>
            <a:off x="7448227" y="3710781"/>
            <a:ext cx="71438" cy="195263"/>
          </a:xfrm>
          <a:custGeom>
            <a:avLst/>
            <a:gdLst>
              <a:gd name="T0" fmla="*/ 2147483647 w 31"/>
              <a:gd name="T1" fmla="*/ 2147483647 h 84"/>
              <a:gd name="T2" fmla="*/ 2147483647 w 31"/>
              <a:gd name="T3" fmla="*/ 2147483647 h 84"/>
              <a:gd name="T4" fmla="*/ 2147483647 w 31"/>
              <a:gd name="T5" fmla="*/ 2147483647 h 84"/>
              <a:gd name="T6" fmla="*/ 2147483647 w 31"/>
              <a:gd name="T7" fmla="*/ 2147483647 h 84"/>
              <a:gd name="T8" fmla="*/ 2147483647 w 31"/>
              <a:gd name="T9" fmla="*/ 2147483647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84">
                <a:moveTo>
                  <a:pt x="22" y="5"/>
                </a:moveTo>
                <a:cubicBezTo>
                  <a:pt x="15" y="29"/>
                  <a:pt x="8" y="53"/>
                  <a:pt x="1" y="77"/>
                </a:cubicBezTo>
                <a:cubicBezTo>
                  <a:pt x="0" y="82"/>
                  <a:pt x="7" y="84"/>
                  <a:pt x="9" y="79"/>
                </a:cubicBezTo>
                <a:cubicBezTo>
                  <a:pt x="16" y="55"/>
                  <a:pt x="22" y="31"/>
                  <a:pt x="29" y="7"/>
                </a:cubicBezTo>
                <a:cubicBezTo>
                  <a:pt x="31" y="2"/>
                  <a:pt x="23" y="0"/>
                  <a:pt x="22" y="5"/>
                </a:cubicBez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5" name="Freeform 226"/>
          <p:cNvSpPr>
            <a:spLocks/>
          </p:cNvSpPr>
          <p:nvPr/>
        </p:nvSpPr>
        <p:spPr bwMode="auto">
          <a:xfrm>
            <a:off x="7458943" y="3891757"/>
            <a:ext cx="95250" cy="0"/>
          </a:xfrm>
          <a:custGeom>
            <a:avLst/>
            <a:gdLst>
              <a:gd name="T0" fmla="*/ 0 w 80"/>
              <a:gd name="T1" fmla="*/ 2147483647 w 80"/>
              <a:gd name="T2" fmla="*/ 0 w 80"/>
              <a:gd name="T3" fmla="*/ 0 60000 65536"/>
              <a:gd name="T4" fmla="*/ 0 60000 65536"/>
              <a:gd name="T5" fmla="*/ 0 60000 65536"/>
            </a:gdLst>
            <a:ahLst/>
            <a:cxnLst>
              <a:cxn ang="T3">
                <a:pos x="T0" y="0"/>
              </a:cxn>
              <a:cxn ang="T4">
                <a:pos x="T1" y="0"/>
              </a:cxn>
              <a:cxn ang="T5">
                <a:pos x="T2" y="0"/>
              </a:cxn>
            </a:cxnLst>
            <a:rect l="0" t="0" r="r" b="b"/>
            <a:pathLst>
              <a:path w="80">
                <a:moveTo>
                  <a:pt x="0" y="0"/>
                </a:moveTo>
                <a:lnTo>
                  <a:pt x="80" y="0"/>
                </a:lnTo>
                <a:lnTo>
                  <a:pt x="0" y="0"/>
                </a:ln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6" name="Line 227"/>
          <p:cNvSpPr>
            <a:spLocks noChangeShapeType="1"/>
          </p:cNvSpPr>
          <p:nvPr/>
        </p:nvSpPr>
        <p:spPr bwMode="auto">
          <a:xfrm>
            <a:off x="7458943" y="3891757"/>
            <a:ext cx="952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7" name="Freeform 228"/>
          <p:cNvSpPr>
            <a:spLocks/>
          </p:cNvSpPr>
          <p:nvPr/>
        </p:nvSpPr>
        <p:spPr bwMode="auto">
          <a:xfrm>
            <a:off x="7448228" y="3882232"/>
            <a:ext cx="117872" cy="19050"/>
          </a:xfrm>
          <a:custGeom>
            <a:avLst/>
            <a:gdLst>
              <a:gd name="T0" fmla="*/ 2147483647 w 51"/>
              <a:gd name="T1" fmla="*/ 2147483647 h 8"/>
              <a:gd name="T2" fmla="*/ 2147483647 w 51"/>
              <a:gd name="T3" fmla="*/ 2147483647 h 8"/>
              <a:gd name="T4" fmla="*/ 2147483647 w 51"/>
              <a:gd name="T5" fmla="*/ 0 h 8"/>
              <a:gd name="T6" fmla="*/ 2147483647 w 51"/>
              <a:gd name="T7" fmla="*/ 0 h 8"/>
              <a:gd name="T8" fmla="*/ 2147483647 w 51"/>
              <a:gd name="T9" fmla="*/ 2147483647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8">
                <a:moveTo>
                  <a:pt x="5" y="8"/>
                </a:moveTo>
                <a:cubicBezTo>
                  <a:pt x="19" y="8"/>
                  <a:pt x="32" y="8"/>
                  <a:pt x="46" y="8"/>
                </a:cubicBezTo>
                <a:cubicBezTo>
                  <a:pt x="51" y="8"/>
                  <a:pt x="51" y="0"/>
                  <a:pt x="46" y="0"/>
                </a:cubicBezTo>
                <a:cubicBezTo>
                  <a:pt x="32" y="0"/>
                  <a:pt x="19" y="0"/>
                  <a:pt x="5" y="0"/>
                </a:cubicBezTo>
                <a:cubicBezTo>
                  <a:pt x="0" y="0"/>
                  <a:pt x="0" y="8"/>
                  <a:pt x="5" y="8"/>
                </a:cubicBezTo>
                <a:close/>
              </a:path>
            </a:pathLst>
          </a:custGeom>
          <a:solidFill>
            <a:schemeClr val="accent4"/>
          </a:solidFill>
          <a:ln>
            <a:noFill/>
          </a:ln>
          <a:extLst/>
        </p:spPr>
        <p:txBody>
          <a:bodyPr/>
          <a:lstStyle/>
          <a:p>
            <a:endParaRPr lang="zh-CN" altLang="en-US" sz="13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Freeform 237"/>
          <p:cNvSpPr>
            <a:spLocks/>
          </p:cNvSpPr>
          <p:nvPr/>
        </p:nvSpPr>
        <p:spPr bwMode="auto">
          <a:xfrm>
            <a:off x="7048500" y="2460123"/>
            <a:ext cx="835868" cy="1058968"/>
          </a:xfrm>
          <a:custGeom>
            <a:avLst/>
            <a:gdLst>
              <a:gd name="T0" fmla="*/ 380 w 426"/>
              <a:gd name="T1" fmla="*/ 0 h 540"/>
              <a:gd name="T2" fmla="*/ 46 w 426"/>
              <a:gd name="T3" fmla="*/ 0 h 540"/>
              <a:gd name="T4" fmla="*/ 0 w 426"/>
              <a:gd name="T5" fmla="*/ 46 h 540"/>
              <a:gd name="T6" fmla="*/ 0 w 426"/>
              <a:gd name="T7" fmla="*/ 380 h 540"/>
              <a:gd name="T8" fmla="*/ 46 w 426"/>
              <a:gd name="T9" fmla="*/ 426 h 540"/>
              <a:gd name="T10" fmla="*/ 164 w 426"/>
              <a:gd name="T11" fmla="*/ 426 h 540"/>
              <a:gd name="T12" fmla="*/ 213 w 426"/>
              <a:gd name="T13" fmla="*/ 540 h 540"/>
              <a:gd name="T14" fmla="*/ 263 w 426"/>
              <a:gd name="T15" fmla="*/ 426 h 540"/>
              <a:gd name="T16" fmla="*/ 380 w 426"/>
              <a:gd name="T17" fmla="*/ 426 h 540"/>
              <a:gd name="T18" fmla="*/ 426 w 426"/>
              <a:gd name="T19" fmla="*/ 380 h 540"/>
              <a:gd name="T20" fmla="*/ 426 w 426"/>
              <a:gd name="T21" fmla="*/ 46 h 540"/>
              <a:gd name="T22" fmla="*/ 380 w 42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540">
                <a:moveTo>
                  <a:pt x="380" y="0"/>
                </a:moveTo>
                <a:cubicBezTo>
                  <a:pt x="46" y="0"/>
                  <a:pt x="46" y="0"/>
                  <a:pt x="46" y="0"/>
                </a:cubicBezTo>
                <a:cubicBezTo>
                  <a:pt x="20" y="0"/>
                  <a:pt x="0" y="20"/>
                  <a:pt x="0" y="46"/>
                </a:cubicBezTo>
                <a:cubicBezTo>
                  <a:pt x="0" y="380"/>
                  <a:pt x="0" y="380"/>
                  <a:pt x="0" y="380"/>
                </a:cubicBezTo>
                <a:cubicBezTo>
                  <a:pt x="0" y="405"/>
                  <a:pt x="20" y="426"/>
                  <a:pt x="46" y="426"/>
                </a:cubicBezTo>
                <a:cubicBezTo>
                  <a:pt x="164" y="426"/>
                  <a:pt x="164" y="426"/>
                  <a:pt x="164" y="426"/>
                </a:cubicBezTo>
                <a:cubicBezTo>
                  <a:pt x="213" y="540"/>
                  <a:pt x="213" y="540"/>
                  <a:pt x="213" y="540"/>
                </a:cubicBezTo>
                <a:cubicBezTo>
                  <a:pt x="263" y="426"/>
                  <a:pt x="263" y="426"/>
                  <a:pt x="263" y="426"/>
                </a:cubicBezTo>
                <a:cubicBezTo>
                  <a:pt x="380" y="426"/>
                  <a:pt x="380" y="426"/>
                  <a:pt x="380" y="426"/>
                </a:cubicBezTo>
                <a:cubicBezTo>
                  <a:pt x="405" y="426"/>
                  <a:pt x="426" y="405"/>
                  <a:pt x="426" y="380"/>
                </a:cubicBezTo>
                <a:cubicBezTo>
                  <a:pt x="426" y="46"/>
                  <a:pt x="426" y="46"/>
                  <a:pt x="426" y="46"/>
                </a:cubicBezTo>
                <a:cubicBezTo>
                  <a:pt x="426" y="20"/>
                  <a:pt x="405" y="0"/>
                  <a:pt x="380" y="0"/>
                </a:cubicBezTo>
                <a:close/>
              </a:path>
            </a:pathLst>
          </a:custGeom>
          <a:solidFill>
            <a:schemeClr val="accent4"/>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5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9" name="TextBox 70"/>
          <p:cNvSpPr txBox="1">
            <a:spLocks noChangeArrowheads="1"/>
          </p:cNvSpPr>
          <p:nvPr/>
        </p:nvSpPr>
        <p:spPr bwMode="auto">
          <a:xfrm>
            <a:off x="7153205" y="2707268"/>
            <a:ext cx="6591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80%</a:t>
            </a:r>
            <a:endParaRPr lang="zh-CN" alt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TextBox 57"/>
          <p:cNvSpPr txBox="1"/>
          <p:nvPr/>
        </p:nvSpPr>
        <p:spPr bwMode="auto">
          <a:xfrm>
            <a:off x="598885" y="1652060"/>
            <a:ext cx="2005013" cy="452432"/>
          </a:xfrm>
          <a:prstGeom prst="rect">
            <a:avLst/>
          </a:prstGeom>
          <a:noFill/>
        </p:spPr>
        <p:txBody>
          <a:bodyPr>
            <a:spAutoFit/>
          </a:bodyP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TextBox 57"/>
          <p:cNvSpPr txBox="1"/>
          <p:nvPr/>
        </p:nvSpPr>
        <p:spPr bwMode="auto">
          <a:xfrm>
            <a:off x="2587228" y="1652060"/>
            <a:ext cx="2005013" cy="452432"/>
          </a:xfrm>
          <a:prstGeom prst="rect">
            <a:avLst/>
          </a:prstGeom>
          <a:noFill/>
        </p:spPr>
        <p:txBody>
          <a:bodyPr>
            <a:spAutoFit/>
          </a:bodyP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TextBox 57"/>
          <p:cNvSpPr txBox="1"/>
          <p:nvPr/>
        </p:nvSpPr>
        <p:spPr bwMode="auto">
          <a:xfrm>
            <a:off x="4558903" y="1652060"/>
            <a:ext cx="2005013" cy="434863"/>
          </a:xfrm>
          <a:prstGeom prst="rect">
            <a:avLst/>
          </a:prstGeom>
          <a:noFill/>
        </p:spPr>
        <p:txBody>
          <a:bodyPr>
            <a:spAutoFit/>
          </a:bodyP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TextBox 57"/>
          <p:cNvSpPr txBox="1"/>
          <p:nvPr/>
        </p:nvSpPr>
        <p:spPr bwMode="auto">
          <a:xfrm>
            <a:off x="6538912" y="1652060"/>
            <a:ext cx="2005013" cy="452432"/>
          </a:xfrm>
          <a:prstGeom prst="rect">
            <a:avLst/>
          </a:prstGeom>
          <a:noFill/>
        </p:spPr>
        <p:txBody>
          <a:bodyPr>
            <a:spAutoFit/>
          </a:bodyPr>
          <a:lstStyle/>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a:p>
            <a:pPr algn="ctr">
              <a:lnSpc>
                <a:spcPct val="130000"/>
              </a:lnSpc>
              <a:defRPr/>
            </a:pPr>
            <a:r>
              <a:rPr lang="zh-CN" altLang="en-US" sz="900" kern="0" dirty="0">
                <a:solidFill>
                  <a:schemeClr val="bg1"/>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请在此处输入您的文本</a:t>
            </a:r>
            <a:endParaRPr lang="en-US" altLang="zh-CN" sz="900" kern="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5107514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376F5D1-8EB8-4191-ABEA-74298A9BE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 y="0"/>
            <a:ext cx="9142308" cy="5145088"/>
          </a:xfrm>
          <a:prstGeom prst="rect">
            <a:avLst/>
          </a:prstGeom>
        </p:spPr>
      </p:pic>
      <p:sp>
        <p:nvSpPr>
          <p:cNvPr id="4" name="文本框 16"/>
          <p:cNvSpPr txBox="1"/>
          <p:nvPr/>
        </p:nvSpPr>
        <p:spPr>
          <a:xfrm>
            <a:off x="2954470" y="2548433"/>
            <a:ext cx="2435633" cy="346259"/>
          </a:xfrm>
          <a:prstGeom prst="rect">
            <a:avLst/>
          </a:prstGeom>
          <a:noFill/>
        </p:spPr>
        <p:txBody>
          <a:bodyPr wrap="square" lIns="68589" tIns="34295" rIns="68589" bIns="34295" rtlCol="0">
            <a:spAutoFit/>
          </a:bodyPr>
          <a:lstStyle/>
          <a:p>
            <a:pPr>
              <a:buFontTx/>
              <a:buNone/>
            </a:pPr>
            <a:r>
              <a:rPr lang="zh-CN" altLang="en-US" dirty="0">
                <a:solidFill>
                  <a:schemeClr val="bg1"/>
                </a:solidFill>
                <a:latin typeface="微软雅黑" panose="020B0503020204020204" pitchFamily="34" charset="-122"/>
                <a:ea typeface="微软雅黑" panose="020B0503020204020204" pitchFamily="34" charset="-122"/>
              </a:rPr>
              <a:t>单击此处添加标题</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213639" y="2927140"/>
            <a:ext cx="44689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占位符 5"/>
          <p:cNvSpPr txBox="1"/>
          <p:nvPr/>
        </p:nvSpPr>
        <p:spPr>
          <a:xfrm>
            <a:off x="2581791" y="3157049"/>
            <a:ext cx="1152128" cy="263060"/>
          </a:xfrm>
          <a:prstGeom prst="rect">
            <a:avLst/>
          </a:prstGeom>
          <a:ln>
            <a:solidFill>
              <a:schemeClr val="tx1">
                <a:lumMod val="65000"/>
                <a:lumOff val="35000"/>
              </a:schemeClr>
            </a:solidFill>
            <a:prstDash val="sysDot"/>
          </a:ln>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050" b="0" dirty="0">
                <a:solidFill>
                  <a:schemeClr val="bg1"/>
                </a:solidFill>
                <a:ea typeface="微软雅黑" panose="020B0503020204020204" pitchFamily="34" charset="-122"/>
              </a:rPr>
              <a:t>此处添加标题</a:t>
            </a:r>
          </a:p>
        </p:txBody>
      </p:sp>
      <p:sp>
        <p:nvSpPr>
          <p:cNvPr id="7" name="文本占位符 5"/>
          <p:cNvSpPr txBox="1"/>
          <p:nvPr/>
        </p:nvSpPr>
        <p:spPr>
          <a:xfrm>
            <a:off x="4062341" y="3160501"/>
            <a:ext cx="1147742" cy="263060"/>
          </a:xfrm>
          <a:prstGeom prst="rect">
            <a:avLst/>
          </a:prstGeom>
          <a:ln>
            <a:solidFill>
              <a:schemeClr val="tx1">
                <a:lumMod val="65000"/>
                <a:lumOff val="35000"/>
              </a:schemeClr>
            </a:solidFill>
            <a:prstDash val="sysDot"/>
          </a:ln>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14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algn="ctr"/>
            <a:r>
              <a:rPr lang="zh-CN" altLang="en-US" sz="1050" b="0" dirty="0">
                <a:solidFill>
                  <a:schemeClr val="bg1"/>
                </a:solidFill>
                <a:ea typeface="微软雅黑" panose="020B0503020204020204" pitchFamily="34" charset="-122"/>
              </a:rPr>
              <a:t>此处添加标题</a:t>
            </a:r>
          </a:p>
        </p:txBody>
      </p:sp>
      <p:sp>
        <p:nvSpPr>
          <p:cNvPr id="12" name="圆角矩形 10"/>
          <p:cNvSpPr>
            <a:spLocks noChangeArrowheads="1"/>
          </p:cNvSpPr>
          <p:nvPr/>
        </p:nvSpPr>
        <p:spPr bwMode="auto">
          <a:xfrm>
            <a:off x="1213639" y="2476425"/>
            <a:ext cx="1152128" cy="468052"/>
          </a:xfrm>
          <a:prstGeom prst="roundRect">
            <a:avLst>
              <a:gd name="adj" fmla="val 0"/>
            </a:avLst>
          </a:prstGeom>
          <a:solidFill>
            <a:schemeClr val="accent1"/>
          </a:solidFill>
          <a:ln w="9525" algn="ctr">
            <a:noFill/>
            <a:round/>
            <a:headEnd/>
            <a:tailEnd/>
          </a:ln>
        </p:spPr>
        <p:txBody>
          <a:bodyPr/>
          <a:lstStyle/>
          <a:p>
            <a:pPr algn="ctr"/>
            <a:r>
              <a:rPr lang="zh-CN" altLang="en-US" sz="2000" dirty="0">
                <a:solidFill>
                  <a:srgbClr val="FFFFFF"/>
                </a:solidFill>
                <a:latin typeface="微软雅黑" pitchFamily="34" charset="-122"/>
                <a:ea typeface="微软雅黑" pitchFamily="34" charset="-122"/>
              </a:rPr>
              <a:t>Part</a:t>
            </a:r>
            <a:r>
              <a:rPr lang="zh-CN" altLang="en-US" sz="2800" dirty="0">
                <a:solidFill>
                  <a:srgbClr val="FFFFFF"/>
                </a:solidFill>
                <a:latin typeface="微软雅黑" pitchFamily="34" charset="-122"/>
                <a:ea typeface="微软雅黑" pitchFamily="34" charset="-122"/>
              </a:rPr>
              <a:t> </a:t>
            </a:r>
            <a:r>
              <a:rPr lang="en-US" altLang="zh-CN" sz="2800" dirty="0">
                <a:solidFill>
                  <a:srgbClr val="FFFFFF"/>
                </a:solidFill>
                <a:latin typeface="微软雅黑" pitchFamily="34" charset="-122"/>
                <a:ea typeface="微软雅黑" pitchFamily="34" charset="-122"/>
              </a:rPr>
              <a:t>2</a:t>
            </a:r>
            <a:endParaRPr lang="zh-CN" altLang="en-US" sz="2800" dirty="0">
              <a:latin typeface="微软雅黑" pitchFamily="34" charset="-122"/>
              <a:ea typeface="微软雅黑" pitchFamily="34" charset="-122"/>
            </a:endParaRPr>
          </a:p>
        </p:txBody>
      </p:sp>
      <p:pic>
        <p:nvPicPr>
          <p:cNvPr id="10" name="图片 9">
            <a:extLst>
              <a:ext uri="{FF2B5EF4-FFF2-40B4-BE49-F238E27FC236}">
                <a16:creationId xmlns:a16="http://schemas.microsoft.com/office/drawing/2014/main" id="{549E1A85-4D3E-4367-9056-0B9084169129}"/>
              </a:ext>
            </a:extLst>
          </p:cNvPr>
          <p:cNvPicPr>
            <a:picLocks noChangeAspect="1"/>
          </p:cNvPicPr>
          <p:nvPr/>
        </p:nvPicPr>
        <p:blipFill rotWithShape="1">
          <a:blip r:embed="rId4">
            <a:extLst>
              <a:ext uri="{28A0092B-C50C-407E-A947-70E740481C1C}">
                <a14:useLocalDpi xmlns:a14="http://schemas.microsoft.com/office/drawing/2010/main" val="0"/>
              </a:ext>
            </a:extLst>
          </a:blip>
          <a:srcRect l="6633" t="18146" r="54097"/>
          <a:stretch/>
        </p:blipFill>
        <p:spPr>
          <a:xfrm flipH="1">
            <a:off x="5538505" y="1141905"/>
            <a:ext cx="2927584" cy="3605144"/>
          </a:xfrm>
          <a:prstGeom prst="rect">
            <a:avLst/>
          </a:prstGeom>
        </p:spPr>
      </p:pic>
    </p:spTree>
    <p:extLst>
      <p:ext uri="{BB962C8B-B14F-4D97-AF65-F5344CB8AC3E}">
        <p14:creationId xmlns:p14="http://schemas.microsoft.com/office/powerpoint/2010/main" val="199111051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par>
                                <p:cTn id="22" presetID="22" presetClass="entr" presetSubtype="8" fill="hold" grpId="0" nodeType="withEffect">
                                  <p:stCondLst>
                                    <p:cond delay="30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400"/>
                                        <p:tgtEl>
                                          <p:spTgt spid="6"/>
                                        </p:tgtEl>
                                      </p:cBhvr>
                                    </p:animEffect>
                                  </p:childTnLst>
                                </p:cTn>
                              </p:par>
                              <p:par>
                                <p:cTn id="25" presetID="22" presetClass="entr" presetSubtype="8"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Elbow Connector 1"/>
          <p:cNvCxnSpPr/>
          <p:nvPr/>
        </p:nvCxnSpPr>
        <p:spPr>
          <a:xfrm rot="5400000" flipH="1" flipV="1">
            <a:off x="2339551" y="2235801"/>
            <a:ext cx="179840" cy="1989534"/>
          </a:xfrm>
          <a:prstGeom prst="bentConnector2">
            <a:avLst/>
          </a:prstGeom>
          <a:ln>
            <a:solidFill>
              <a:schemeClr val="bg1">
                <a:lumMod val="50000"/>
              </a:schemeClr>
            </a:solidFill>
            <a:headEnd type="oval"/>
            <a:tailEnd type="none"/>
          </a:ln>
          <a:effectLst/>
        </p:spPr>
        <p:style>
          <a:lnRef idx="2">
            <a:schemeClr val="accent1"/>
          </a:lnRef>
          <a:fillRef idx="0">
            <a:schemeClr val="accent1"/>
          </a:fillRef>
          <a:effectRef idx="1">
            <a:schemeClr val="accent1"/>
          </a:effectRef>
          <a:fontRef idx="minor">
            <a:schemeClr val="tx1"/>
          </a:fontRef>
        </p:style>
      </p:cxnSp>
      <p:grpSp>
        <p:nvGrpSpPr>
          <p:cNvPr id="2" name="Group 2"/>
          <p:cNvGrpSpPr>
            <a:grpSpLocks/>
          </p:cNvGrpSpPr>
          <p:nvPr/>
        </p:nvGrpSpPr>
        <p:grpSpPr bwMode="auto">
          <a:xfrm>
            <a:off x="1373982" y="1307710"/>
            <a:ext cx="2865835" cy="454959"/>
            <a:chOff x="687602" y="840984"/>
            <a:chExt cx="3554105" cy="682225"/>
          </a:xfrm>
        </p:grpSpPr>
        <p:cxnSp>
          <p:nvCxnSpPr>
            <p:cNvPr id="26" name="Straight Connector 3"/>
            <p:cNvCxnSpPr/>
            <p:nvPr/>
          </p:nvCxnSpPr>
          <p:spPr>
            <a:xfrm flipV="1">
              <a:off x="4231371" y="840984"/>
              <a:ext cx="0" cy="458984"/>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4"/>
            <p:cNvCxnSpPr/>
            <p:nvPr/>
          </p:nvCxnSpPr>
          <p:spPr>
            <a:xfrm flipH="1">
              <a:off x="687602" y="853486"/>
              <a:ext cx="3554105"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5"/>
            <p:cNvCxnSpPr/>
            <p:nvPr/>
          </p:nvCxnSpPr>
          <p:spPr>
            <a:xfrm>
              <a:off x="697938" y="840984"/>
              <a:ext cx="0" cy="682225"/>
            </a:xfrm>
            <a:prstGeom prst="line">
              <a:avLst/>
            </a:prstGeom>
            <a:ln>
              <a:solidFill>
                <a:schemeClr val="bg1">
                  <a:lumMod val="50000"/>
                </a:schemeClr>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3" name="Group 6"/>
          <p:cNvGrpSpPr>
            <a:grpSpLocks/>
          </p:cNvGrpSpPr>
          <p:nvPr/>
        </p:nvGrpSpPr>
        <p:grpSpPr bwMode="auto">
          <a:xfrm>
            <a:off x="5766197" y="1387507"/>
            <a:ext cx="1876425" cy="1074275"/>
            <a:chOff x="7661892" y="1982230"/>
            <a:chExt cx="2501232" cy="1432427"/>
          </a:xfrm>
        </p:grpSpPr>
        <p:cxnSp>
          <p:nvCxnSpPr>
            <p:cNvPr id="31" name="Straight Connector 7"/>
            <p:cNvCxnSpPr/>
            <p:nvPr/>
          </p:nvCxnSpPr>
          <p:spPr>
            <a:xfrm flipH="1">
              <a:off x="7661892" y="3401953"/>
              <a:ext cx="280912"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8"/>
            <p:cNvCxnSpPr/>
            <p:nvPr/>
          </p:nvCxnSpPr>
          <p:spPr>
            <a:xfrm flipV="1">
              <a:off x="7939630" y="1982230"/>
              <a:ext cx="0" cy="143242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9"/>
            <p:cNvCxnSpPr/>
            <p:nvPr/>
          </p:nvCxnSpPr>
          <p:spPr>
            <a:xfrm>
              <a:off x="7933282" y="1996522"/>
              <a:ext cx="2229842"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10"/>
            <p:cNvCxnSpPr/>
            <p:nvPr/>
          </p:nvCxnSpPr>
          <p:spPr>
            <a:xfrm flipV="1">
              <a:off x="10155188" y="1982230"/>
              <a:ext cx="0" cy="273146"/>
            </a:xfrm>
            <a:prstGeom prst="line">
              <a:avLst/>
            </a:prstGeom>
            <a:ln>
              <a:solidFill>
                <a:schemeClr val="bg1">
                  <a:lumMod val="50000"/>
                </a:schemeClr>
              </a:solidFill>
              <a:headEnd type="oval" w="med" len="med"/>
              <a:tailEnd type="none"/>
            </a:ln>
            <a:effectLst/>
          </p:spPr>
          <p:style>
            <a:lnRef idx="2">
              <a:schemeClr val="accent1"/>
            </a:lnRef>
            <a:fillRef idx="0">
              <a:schemeClr val="accent1"/>
            </a:fillRef>
            <a:effectRef idx="1">
              <a:schemeClr val="accent1"/>
            </a:effectRef>
            <a:fontRef idx="minor">
              <a:schemeClr val="tx1"/>
            </a:fontRef>
          </p:style>
        </p:cxnSp>
      </p:grpSp>
      <p:grpSp>
        <p:nvGrpSpPr>
          <p:cNvPr id="4" name="Group 11"/>
          <p:cNvGrpSpPr>
            <a:grpSpLocks/>
          </p:cNvGrpSpPr>
          <p:nvPr/>
        </p:nvGrpSpPr>
        <p:grpSpPr bwMode="auto">
          <a:xfrm>
            <a:off x="4892279" y="2909595"/>
            <a:ext cx="2744390" cy="1424427"/>
            <a:chOff x="6496424" y="4011740"/>
            <a:chExt cx="3658298" cy="1899044"/>
          </a:xfrm>
        </p:grpSpPr>
        <p:cxnSp>
          <p:nvCxnSpPr>
            <p:cNvPr id="36" name="Straight Connector 12"/>
            <p:cNvCxnSpPr/>
            <p:nvPr/>
          </p:nvCxnSpPr>
          <p:spPr>
            <a:xfrm>
              <a:off x="6496424" y="5871088"/>
              <a:ext cx="1309369"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13"/>
            <p:cNvCxnSpPr/>
            <p:nvPr/>
          </p:nvCxnSpPr>
          <p:spPr>
            <a:xfrm flipV="1">
              <a:off x="6496424" y="5450313"/>
              <a:ext cx="0" cy="43189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14"/>
            <p:cNvCxnSpPr/>
            <p:nvPr/>
          </p:nvCxnSpPr>
          <p:spPr>
            <a:xfrm flipV="1">
              <a:off x="7812141" y="4062551"/>
              <a:ext cx="0" cy="1848233"/>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15"/>
            <p:cNvCxnSpPr/>
            <p:nvPr/>
          </p:nvCxnSpPr>
          <p:spPr>
            <a:xfrm flipV="1">
              <a:off x="7807380" y="4026030"/>
              <a:ext cx="2347342" cy="47635"/>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16"/>
            <p:cNvCxnSpPr/>
            <p:nvPr/>
          </p:nvCxnSpPr>
          <p:spPr>
            <a:xfrm flipV="1">
              <a:off x="10154722" y="4011740"/>
              <a:ext cx="0" cy="431890"/>
            </a:xfrm>
            <a:prstGeom prst="line">
              <a:avLst/>
            </a:prstGeom>
            <a:ln>
              <a:solidFill>
                <a:schemeClr val="bg1">
                  <a:lumMod val="50000"/>
                </a:schemeClr>
              </a:solidFill>
              <a:headEnd type="oval"/>
            </a:ln>
            <a:effectLst/>
          </p:spPr>
          <p:style>
            <a:lnRef idx="2">
              <a:schemeClr val="accent1"/>
            </a:lnRef>
            <a:fillRef idx="0">
              <a:schemeClr val="accent1"/>
            </a:fillRef>
            <a:effectRef idx="1">
              <a:schemeClr val="accent1"/>
            </a:effectRef>
            <a:fontRef idx="minor">
              <a:schemeClr val="tx1"/>
            </a:fontRef>
          </p:style>
        </p:cxnSp>
      </p:grpSp>
      <p:grpSp>
        <p:nvGrpSpPr>
          <p:cNvPr id="5" name="Group 47"/>
          <p:cNvGrpSpPr>
            <a:grpSpLocks/>
          </p:cNvGrpSpPr>
          <p:nvPr/>
        </p:nvGrpSpPr>
        <p:grpSpPr bwMode="auto">
          <a:xfrm>
            <a:off x="719572" y="1824649"/>
            <a:ext cx="2264603" cy="531871"/>
            <a:chOff x="1603804" y="2220559"/>
            <a:chExt cx="2955174" cy="708959"/>
          </a:xfrm>
        </p:grpSpPr>
        <p:sp>
          <p:nvSpPr>
            <p:cNvPr id="42" name="Text Placeholder 2"/>
            <p:cNvSpPr txBox="1">
              <a:spLocks/>
            </p:cNvSpPr>
            <p:nvPr/>
          </p:nvSpPr>
          <p:spPr>
            <a:xfrm>
              <a:off x="1603804" y="2220559"/>
              <a:ext cx="2014025" cy="261943"/>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bg1"/>
                  </a:solidFill>
                  <a:latin typeface="Calibri" panose="020F0502020204030204" pitchFamily="34" charset="0"/>
                  <a:ea typeface="微软雅黑" panose="020B0503020204020204" pitchFamily="34" charset="-122"/>
                  <a:cs typeface="华文黑体" pitchFamily="2" charset="-122"/>
                </a:rPr>
                <a:t>点击此处添加标题</a:t>
              </a:r>
            </a:p>
          </p:txBody>
        </p:sp>
        <p:sp>
          <p:nvSpPr>
            <p:cNvPr id="43" name="TextBox 42"/>
            <p:cNvSpPr txBox="1"/>
            <p:nvPr/>
          </p:nvSpPr>
          <p:spPr>
            <a:xfrm>
              <a:off x="1679985" y="2560292"/>
              <a:ext cx="2878993" cy="369226"/>
            </a:xfrm>
            <a:prstGeom prst="rect">
              <a:avLst/>
            </a:prstGeom>
            <a:noFill/>
          </p:spPr>
          <p:txBody>
            <a:bodyPr lIns="0" tIns="0" rIns="0" bIns="0">
              <a:spAutoFit/>
            </a:bodyPr>
            <a:lstStyle/>
            <a:p>
              <a:pPr defTabSz="1088205">
                <a:defRPr/>
              </a:pPr>
              <a:r>
                <a:rPr lang="zh-CN" altLang="en-US"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6" name="Group 50"/>
          <p:cNvGrpSpPr>
            <a:grpSpLocks/>
          </p:cNvGrpSpPr>
          <p:nvPr/>
        </p:nvGrpSpPr>
        <p:grpSpPr bwMode="auto">
          <a:xfrm>
            <a:off x="719572" y="3408825"/>
            <a:ext cx="2264603" cy="531871"/>
            <a:chOff x="1603804" y="2220559"/>
            <a:chExt cx="2955174" cy="708959"/>
          </a:xfrm>
        </p:grpSpPr>
        <p:sp>
          <p:nvSpPr>
            <p:cNvPr id="45" name="Text Placeholder 2"/>
            <p:cNvSpPr txBox="1">
              <a:spLocks/>
            </p:cNvSpPr>
            <p:nvPr/>
          </p:nvSpPr>
          <p:spPr>
            <a:xfrm>
              <a:off x="1603804" y="2220559"/>
              <a:ext cx="2014025" cy="261943"/>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bg1"/>
                  </a:solidFill>
                  <a:latin typeface="Calibri" panose="020F0502020204030204" pitchFamily="34" charset="0"/>
                  <a:ea typeface="微软雅黑" panose="020B0503020204020204" pitchFamily="34" charset="-122"/>
                  <a:cs typeface="华文黑体" pitchFamily="2" charset="-122"/>
                </a:rPr>
                <a:t>点击此处添加标题</a:t>
              </a:r>
            </a:p>
          </p:txBody>
        </p:sp>
        <p:sp>
          <p:nvSpPr>
            <p:cNvPr id="46" name="TextBox 45"/>
            <p:cNvSpPr txBox="1"/>
            <p:nvPr/>
          </p:nvSpPr>
          <p:spPr>
            <a:xfrm>
              <a:off x="1679985" y="2560292"/>
              <a:ext cx="2878993" cy="369226"/>
            </a:xfrm>
            <a:prstGeom prst="rect">
              <a:avLst/>
            </a:prstGeom>
            <a:noFill/>
          </p:spPr>
          <p:txBody>
            <a:bodyPr lIns="0" tIns="0" rIns="0" bIns="0">
              <a:spAutoFit/>
            </a:bodyPr>
            <a:lstStyle/>
            <a:p>
              <a:pPr defTabSz="1088205">
                <a:defRPr/>
              </a:pPr>
              <a:r>
                <a:rPr lang="zh-CN" altLang="en-US"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7" name="Group 53"/>
          <p:cNvGrpSpPr>
            <a:grpSpLocks/>
          </p:cNvGrpSpPr>
          <p:nvPr/>
        </p:nvGrpSpPr>
        <p:grpSpPr bwMode="auto">
          <a:xfrm>
            <a:off x="6514833" y="3292625"/>
            <a:ext cx="2089615" cy="576063"/>
            <a:chOff x="1679271" y="2161653"/>
            <a:chExt cx="2959965" cy="767865"/>
          </a:xfrm>
        </p:grpSpPr>
        <p:sp>
          <p:nvSpPr>
            <p:cNvPr id="48" name="Text Placeholder 2"/>
            <p:cNvSpPr txBox="1">
              <a:spLocks/>
            </p:cNvSpPr>
            <p:nvPr/>
          </p:nvSpPr>
          <p:spPr>
            <a:xfrm>
              <a:off x="2150911" y="2161653"/>
              <a:ext cx="2488325" cy="320850"/>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bg1"/>
                  </a:solidFill>
                  <a:latin typeface="Calibri" panose="020F0502020204030204" pitchFamily="34" charset="0"/>
                  <a:ea typeface="微软雅黑" panose="020B0503020204020204" pitchFamily="34" charset="-122"/>
                  <a:cs typeface="华文黑体" pitchFamily="2" charset="-122"/>
                </a:rPr>
                <a:t>点击此处添加标题</a:t>
              </a:r>
            </a:p>
          </p:txBody>
        </p:sp>
        <p:sp>
          <p:nvSpPr>
            <p:cNvPr id="49" name="TextBox 48"/>
            <p:cNvSpPr txBox="1"/>
            <p:nvPr/>
          </p:nvSpPr>
          <p:spPr>
            <a:xfrm>
              <a:off x="1679271" y="2560292"/>
              <a:ext cx="2879022" cy="369226"/>
            </a:xfrm>
            <a:prstGeom prst="rect">
              <a:avLst/>
            </a:prstGeom>
            <a:noFill/>
          </p:spPr>
          <p:txBody>
            <a:bodyPr lIns="0" tIns="0" rIns="0" bIns="0">
              <a:spAutoFit/>
            </a:bodyPr>
            <a:lstStyle/>
            <a:p>
              <a:pPr algn="r" defTabSz="1088205">
                <a:defRPr/>
              </a:pPr>
              <a:r>
                <a:rPr lang="zh-CN" altLang="en-US"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8" name="Group 56"/>
          <p:cNvGrpSpPr>
            <a:grpSpLocks/>
          </p:cNvGrpSpPr>
          <p:nvPr/>
        </p:nvGrpSpPr>
        <p:grpSpPr bwMode="auto">
          <a:xfrm>
            <a:off x="6190797" y="1722474"/>
            <a:ext cx="2268252" cy="531871"/>
            <a:chOff x="1679271" y="2220559"/>
            <a:chExt cx="2959965" cy="708959"/>
          </a:xfrm>
        </p:grpSpPr>
        <p:sp>
          <p:nvSpPr>
            <p:cNvPr id="51" name="Text Placeholder 2"/>
            <p:cNvSpPr txBox="1">
              <a:spLocks/>
            </p:cNvSpPr>
            <p:nvPr/>
          </p:nvSpPr>
          <p:spPr>
            <a:xfrm>
              <a:off x="2625190" y="2220559"/>
              <a:ext cx="2014046" cy="261944"/>
            </a:xfrm>
            <a:prstGeom prst="rect">
              <a:avLst/>
            </a:prstGeom>
            <a:noFill/>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dirty="0">
                  <a:solidFill>
                    <a:schemeClr val="bg1"/>
                  </a:solidFill>
                  <a:latin typeface="Calibri" panose="020F0502020204030204" pitchFamily="34" charset="0"/>
                  <a:ea typeface="微软雅黑" panose="020B0503020204020204" pitchFamily="34" charset="-122"/>
                  <a:cs typeface="华文黑体" pitchFamily="2" charset="-122"/>
                </a:rPr>
                <a:t>点击此处添加标题</a:t>
              </a:r>
            </a:p>
          </p:txBody>
        </p:sp>
        <p:sp>
          <p:nvSpPr>
            <p:cNvPr id="52" name="TextBox 51"/>
            <p:cNvSpPr txBox="1"/>
            <p:nvPr/>
          </p:nvSpPr>
          <p:spPr>
            <a:xfrm>
              <a:off x="1679271" y="2560292"/>
              <a:ext cx="2879022" cy="369226"/>
            </a:xfrm>
            <a:prstGeom prst="rect">
              <a:avLst/>
            </a:prstGeom>
            <a:noFill/>
          </p:spPr>
          <p:txBody>
            <a:bodyPr lIns="0" tIns="0" rIns="0" bIns="0">
              <a:spAutoFit/>
            </a:bodyPr>
            <a:lstStyle/>
            <a:p>
              <a:pPr algn="r" defTabSz="1088205">
                <a:defRPr/>
              </a:pPr>
              <a:r>
                <a:rPr lang="zh-CN" altLang="en-US"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900"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9" name="Group 17"/>
          <p:cNvGrpSpPr>
            <a:grpSpLocks/>
          </p:cNvGrpSpPr>
          <p:nvPr/>
        </p:nvGrpSpPr>
        <p:grpSpPr bwMode="auto">
          <a:xfrm>
            <a:off x="3200400" y="1447057"/>
            <a:ext cx="2731294" cy="2732137"/>
            <a:chOff x="4266588" y="1928705"/>
            <a:chExt cx="3641651" cy="3641446"/>
          </a:xfrm>
        </p:grpSpPr>
        <p:grpSp>
          <p:nvGrpSpPr>
            <p:cNvPr id="10" name="Group 28"/>
            <p:cNvGrpSpPr>
              <a:grpSpLocks/>
            </p:cNvGrpSpPr>
            <p:nvPr/>
          </p:nvGrpSpPr>
          <p:grpSpPr bwMode="auto">
            <a:xfrm>
              <a:off x="4266588" y="1928705"/>
              <a:ext cx="3641651" cy="3641446"/>
              <a:chOff x="4239694" y="2062055"/>
              <a:chExt cx="3641651" cy="3641446"/>
            </a:xfrm>
          </p:grpSpPr>
          <p:sp>
            <p:nvSpPr>
              <p:cNvPr id="59" name="Freeform 3"/>
              <p:cNvSpPr>
                <a:spLocks noChangeArrowheads="1"/>
              </p:cNvSpPr>
              <p:nvPr/>
            </p:nvSpPr>
            <p:spPr bwMode="auto">
              <a:xfrm rot="13978264">
                <a:off x="4254033" y="3385875"/>
                <a:ext cx="1858821" cy="1887500"/>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4"/>
              </a:solidFill>
              <a:ln>
                <a:noFill/>
              </a:ln>
              <a:effectLst/>
            </p:spPr>
            <p:txBody>
              <a:bodyPr wrap="none" anchor="ctr"/>
              <a:lstStyle/>
              <a:p>
                <a:pPr defTabSz="685783">
                  <a:defRPr/>
                </a:pPr>
                <a:endParaRPr lang="en-US">
                  <a:latin typeface="+mn-lt"/>
                </a:endParaRPr>
              </a:p>
            </p:txBody>
          </p:sp>
          <p:sp>
            <p:nvSpPr>
              <p:cNvPr id="60" name="Freeform 3"/>
              <p:cNvSpPr>
                <a:spLocks noChangeArrowheads="1"/>
              </p:cNvSpPr>
              <p:nvPr/>
            </p:nvSpPr>
            <p:spPr bwMode="auto">
              <a:xfrm rot="3202081">
                <a:off x="6007392" y="2500911"/>
                <a:ext cx="1860407" cy="188749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solidFill>
              <a:ln>
                <a:noFill/>
              </a:ln>
              <a:effectLst/>
            </p:spPr>
            <p:txBody>
              <a:bodyPr wrap="none" anchor="ctr"/>
              <a:lstStyle/>
              <a:p>
                <a:pPr defTabSz="685783">
                  <a:defRPr/>
                </a:pPr>
                <a:endParaRPr lang="en-US">
                  <a:latin typeface="+mn-lt"/>
                </a:endParaRPr>
              </a:p>
            </p:txBody>
          </p:sp>
          <p:sp>
            <p:nvSpPr>
              <p:cNvPr id="61" name="Freeform 3"/>
              <p:cNvSpPr>
                <a:spLocks noChangeArrowheads="1"/>
              </p:cNvSpPr>
              <p:nvPr/>
            </p:nvSpPr>
            <p:spPr bwMode="auto">
              <a:xfrm rot="19397468">
                <a:off x="4695298" y="2062055"/>
                <a:ext cx="1860512" cy="1887392"/>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1"/>
              </a:solidFill>
              <a:ln>
                <a:noFill/>
              </a:ln>
              <a:effectLst/>
            </p:spPr>
            <p:txBody>
              <a:bodyPr wrap="none" anchor="ctr"/>
              <a:lstStyle/>
              <a:p>
                <a:pPr defTabSz="685783">
                  <a:defRPr/>
                </a:pPr>
                <a:endParaRPr lang="en-US">
                  <a:latin typeface="+mn-lt"/>
                </a:endParaRPr>
              </a:p>
            </p:txBody>
          </p:sp>
          <p:sp>
            <p:nvSpPr>
              <p:cNvPr id="62" name="Freeform 35"/>
              <p:cNvSpPr>
                <a:spLocks noChangeArrowheads="1"/>
              </p:cNvSpPr>
              <p:nvPr/>
            </p:nvSpPr>
            <p:spPr bwMode="auto">
              <a:xfrm rot="8579122">
                <a:off x="5565230" y="3816108"/>
                <a:ext cx="1860512" cy="188739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3"/>
              </a:solidFill>
              <a:ln>
                <a:noFill/>
              </a:ln>
              <a:effectLst/>
            </p:spPr>
            <p:txBody>
              <a:bodyPr wrap="none" anchor="ctr"/>
              <a:lstStyle/>
              <a:p>
                <a:pPr defTabSz="685783">
                  <a:defRPr/>
                </a:pPr>
                <a:endParaRPr lang="en-US">
                  <a:latin typeface="+mn-lt"/>
                </a:endParaRPr>
              </a:p>
            </p:txBody>
          </p:sp>
        </p:grpSp>
        <p:sp>
          <p:nvSpPr>
            <p:cNvPr id="55" name="Freeform 11"/>
            <p:cNvSpPr>
              <a:spLocks noEditPoints="1"/>
            </p:cNvSpPr>
            <p:nvPr/>
          </p:nvSpPr>
          <p:spPr bwMode="auto">
            <a:xfrm>
              <a:off x="4845175" y="3947979"/>
              <a:ext cx="571344" cy="472924"/>
            </a:xfrm>
            <a:custGeom>
              <a:avLst/>
              <a:gdLst>
                <a:gd name="T0" fmla="*/ 517594 w 287"/>
                <a:gd name="T1" fmla="*/ 155646 h 237"/>
                <a:gd name="T2" fmla="*/ 485742 w 287"/>
                <a:gd name="T3" fmla="*/ 187573 h 237"/>
                <a:gd name="T4" fmla="*/ 517594 w 287"/>
                <a:gd name="T5" fmla="*/ 221496 h 237"/>
                <a:gd name="T6" fmla="*/ 551437 w 287"/>
                <a:gd name="T7" fmla="*/ 187573 h 237"/>
                <a:gd name="T8" fmla="*/ 517594 w 287"/>
                <a:gd name="T9" fmla="*/ 155646 h 237"/>
                <a:gd name="T10" fmla="*/ 53750 w 287"/>
                <a:gd name="T11" fmla="*/ 155646 h 237"/>
                <a:gd name="T12" fmla="*/ 21898 w 287"/>
                <a:gd name="T13" fmla="*/ 187573 h 237"/>
                <a:gd name="T14" fmla="*/ 53750 w 287"/>
                <a:gd name="T15" fmla="*/ 221496 h 237"/>
                <a:gd name="T16" fmla="*/ 85602 w 287"/>
                <a:gd name="T17" fmla="*/ 187573 h 237"/>
                <a:gd name="T18" fmla="*/ 53750 w 287"/>
                <a:gd name="T19" fmla="*/ 155646 h 237"/>
                <a:gd name="T20" fmla="*/ 422038 w 287"/>
                <a:gd name="T21" fmla="*/ 97778 h 237"/>
                <a:gd name="T22" fmla="*/ 374260 w 287"/>
                <a:gd name="T23" fmla="*/ 145669 h 237"/>
                <a:gd name="T24" fmla="*/ 422038 w 287"/>
                <a:gd name="T25" fmla="*/ 193560 h 237"/>
                <a:gd name="T26" fmla="*/ 469816 w 287"/>
                <a:gd name="T27" fmla="*/ 145669 h 237"/>
                <a:gd name="T28" fmla="*/ 422038 w 287"/>
                <a:gd name="T29" fmla="*/ 97778 h 237"/>
                <a:gd name="T30" fmla="*/ 571344 w 287"/>
                <a:gd name="T31" fmla="*/ 391110 h 237"/>
                <a:gd name="T32" fmla="*/ 515603 w 287"/>
                <a:gd name="T33" fmla="*/ 391110 h 237"/>
                <a:gd name="T34" fmla="*/ 515603 w 287"/>
                <a:gd name="T35" fmla="*/ 289342 h 237"/>
                <a:gd name="T36" fmla="*/ 503659 w 287"/>
                <a:gd name="T37" fmla="*/ 241451 h 237"/>
                <a:gd name="T38" fmla="*/ 517594 w 287"/>
                <a:gd name="T39" fmla="*/ 239455 h 237"/>
                <a:gd name="T40" fmla="*/ 571344 w 287"/>
                <a:gd name="T41" fmla="*/ 293333 h 237"/>
                <a:gd name="T42" fmla="*/ 571344 w 287"/>
                <a:gd name="T43" fmla="*/ 391110 h 237"/>
                <a:gd name="T44" fmla="*/ 149306 w 287"/>
                <a:gd name="T45" fmla="*/ 97778 h 237"/>
                <a:gd name="T46" fmla="*/ 101528 w 287"/>
                <a:gd name="T47" fmla="*/ 145669 h 237"/>
                <a:gd name="T48" fmla="*/ 149306 w 287"/>
                <a:gd name="T49" fmla="*/ 193560 h 237"/>
                <a:gd name="T50" fmla="*/ 197084 w 287"/>
                <a:gd name="T51" fmla="*/ 145669 h 237"/>
                <a:gd name="T52" fmla="*/ 149306 w 287"/>
                <a:gd name="T53" fmla="*/ 97778 h 237"/>
                <a:gd name="T54" fmla="*/ 53750 w 287"/>
                <a:gd name="T55" fmla="*/ 239455 h 237"/>
                <a:gd name="T56" fmla="*/ 67685 w 287"/>
                <a:gd name="T57" fmla="*/ 241451 h 237"/>
                <a:gd name="T58" fmla="*/ 55741 w 287"/>
                <a:gd name="T59" fmla="*/ 289342 h 237"/>
                <a:gd name="T60" fmla="*/ 55741 w 287"/>
                <a:gd name="T61" fmla="*/ 391110 h 237"/>
                <a:gd name="T62" fmla="*/ 0 w 287"/>
                <a:gd name="T63" fmla="*/ 391110 h 237"/>
                <a:gd name="T64" fmla="*/ 0 w 287"/>
                <a:gd name="T65" fmla="*/ 293333 h 237"/>
                <a:gd name="T66" fmla="*/ 53750 w 287"/>
                <a:gd name="T67" fmla="*/ 239455 h 237"/>
                <a:gd name="T68" fmla="*/ 286667 w 287"/>
                <a:gd name="T69" fmla="*/ 0 h 237"/>
                <a:gd name="T70" fmla="*/ 215001 w 287"/>
                <a:gd name="T71" fmla="*/ 71837 h 237"/>
                <a:gd name="T72" fmla="*/ 286667 w 287"/>
                <a:gd name="T73" fmla="*/ 143673 h 237"/>
                <a:gd name="T74" fmla="*/ 356343 w 287"/>
                <a:gd name="T75" fmla="*/ 71837 h 237"/>
                <a:gd name="T76" fmla="*/ 286667 w 287"/>
                <a:gd name="T77" fmla="*/ 0 h 237"/>
                <a:gd name="T78" fmla="*/ 499677 w 287"/>
                <a:gd name="T79" fmla="*/ 427028 h 237"/>
                <a:gd name="T80" fmla="*/ 414075 w 287"/>
                <a:gd name="T81" fmla="*/ 427028 h 237"/>
                <a:gd name="T82" fmla="*/ 414075 w 287"/>
                <a:gd name="T83" fmla="*/ 273378 h 237"/>
                <a:gd name="T84" fmla="*/ 400140 w 287"/>
                <a:gd name="T85" fmla="*/ 215510 h 237"/>
                <a:gd name="T86" fmla="*/ 422038 w 287"/>
                <a:gd name="T87" fmla="*/ 211519 h 237"/>
                <a:gd name="T88" fmla="*/ 499677 w 287"/>
                <a:gd name="T89" fmla="*/ 289342 h 237"/>
                <a:gd name="T90" fmla="*/ 499677 w 287"/>
                <a:gd name="T91" fmla="*/ 427028 h 237"/>
                <a:gd name="T92" fmla="*/ 157269 w 287"/>
                <a:gd name="T93" fmla="*/ 273378 h 237"/>
                <a:gd name="T94" fmla="*/ 157269 w 287"/>
                <a:gd name="T95" fmla="*/ 427028 h 237"/>
                <a:gd name="T96" fmla="*/ 73658 w 287"/>
                <a:gd name="T97" fmla="*/ 427028 h 237"/>
                <a:gd name="T98" fmla="*/ 73658 w 287"/>
                <a:gd name="T99" fmla="*/ 289342 h 237"/>
                <a:gd name="T100" fmla="*/ 149306 w 287"/>
                <a:gd name="T101" fmla="*/ 211519 h 237"/>
                <a:gd name="T102" fmla="*/ 171204 w 287"/>
                <a:gd name="T103" fmla="*/ 215510 h 237"/>
                <a:gd name="T104" fmla="*/ 157269 w 287"/>
                <a:gd name="T105" fmla="*/ 273378 h 237"/>
                <a:gd name="T106" fmla="*/ 175186 w 287"/>
                <a:gd name="T107" fmla="*/ 472924 h 237"/>
                <a:gd name="T108" fmla="*/ 398149 w 287"/>
                <a:gd name="T109" fmla="*/ 472924 h 237"/>
                <a:gd name="T110" fmla="*/ 398149 w 287"/>
                <a:gd name="T111" fmla="*/ 273378 h 237"/>
                <a:gd name="T112" fmla="*/ 286667 w 287"/>
                <a:gd name="T113" fmla="*/ 161632 h 237"/>
                <a:gd name="T114" fmla="*/ 175186 w 287"/>
                <a:gd name="T115" fmla="*/ 273378 h 237"/>
                <a:gd name="T116" fmla="*/ 175186 w 287"/>
                <a:gd name="T117" fmla="*/ 472924 h 2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 name="Shape 719"/>
            <p:cNvSpPr>
              <a:spLocks/>
            </p:cNvSpPr>
            <p:nvPr/>
          </p:nvSpPr>
          <p:spPr bwMode="auto">
            <a:xfrm>
              <a:off x="6255015" y="4464163"/>
              <a:ext cx="536606" cy="461488"/>
            </a:xfrm>
            <a:custGeom>
              <a:avLst/>
              <a:gdLst>
                <a:gd name="T0" fmla="*/ 268303 w 21332"/>
                <a:gd name="T1" fmla="*/ 230744 h 21446"/>
                <a:gd name="T2" fmla="*/ 268303 w 21332"/>
                <a:gd name="T3" fmla="*/ 230744 h 21446"/>
                <a:gd name="T4" fmla="*/ 268303 w 21332"/>
                <a:gd name="T5" fmla="*/ 230744 h 21446"/>
                <a:gd name="T6" fmla="*/ 268303 w 21332"/>
                <a:gd name="T7" fmla="*/ 230744 h 21446"/>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332" h="21446" extrusionOk="0">
                  <a:moveTo>
                    <a:pt x="9262" y="7207"/>
                  </a:moveTo>
                  <a:lnTo>
                    <a:pt x="14475" y="11108"/>
                  </a:lnTo>
                  <a:cubicBezTo>
                    <a:pt x="14915" y="11436"/>
                    <a:pt x="15500" y="11301"/>
                    <a:pt x="15796" y="10800"/>
                  </a:cubicBezTo>
                  <a:lnTo>
                    <a:pt x="21160" y="1771"/>
                  </a:lnTo>
                  <a:cubicBezTo>
                    <a:pt x="21464" y="1257"/>
                    <a:pt x="21354" y="555"/>
                    <a:pt x="20913" y="200"/>
                  </a:cubicBezTo>
                  <a:cubicBezTo>
                    <a:pt x="20472" y="-154"/>
                    <a:pt x="19869" y="-26"/>
                    <a:pt x="19564" y="487"/>
                  </a:cubicBezTo>
                  <a:lnTo>
                    <a:pt x="14734" y="8618"/>
                  </a:lnTo>
                  <a:lnTo>
                    <a:pt x="9490" y="4694"/>
                  </a:lnTo>
                  <a:cubicBezTo>
                    <a:pt x="9273" y="4532"/>
                    <a:pt x="9010" y="4478"/>
                    <a:pt x="8757" y="4541"/>
                  </a:cubicBezTo>
                  <a:cubicBezTo>
                    <a:pt x="8505" y="4607"/>
                    <a:pt x="8285" y="4785"/>
                    <a:pt x="8147" y="5039"/>
                  </a:cubicBezTo>
                  <a:lnTo>
                    <a:pt x="152" y="19712"/>
                  </a:lnTo>
                  <a:cubicBezTo>
                    <a:pt x="-136" y="20237"/>
                    <a:pt x="-2" y="20936"/>
                    <a:pt x="450" y="21269"/>
                  </a:cubicBezTo>
                  <a:cubicBezTo>
                    <a:pt x="611" y="21389"/>
                    <a:pt x="791" y="21446"/>
                    <a:pt x="969" y="21446"/>
                  </a:cubicBezTo>
                  <a:cubicBezTo>
                    <a:pt x="1290" y="21446"/>
                    <a:pt x="1604" y="21260"/>
                    <a:pt x="1788" y="20921"/>
                  </a:cubicBezTo>
                  <a:cubicBezTo>
                    <a:pt x="1788" y="20921"/>
                    <a:pt x="9262" y="7207"/>
                    <a:pt x="9262" y="7207"/>
                  </a:cubicBezTo>
                  <a:close/>
                  <a:moveTo>
                    <a:pt x="19712" y="12707"/>
                  </a:moveTo>
                  <a:lnTo>
                    <a:pt x="14952" y="17715"/>
                  </a:lnTo>
                  <a:lnTo>
                    <a:pt x="9355" y="12653"/>
                  </a:lnTo>
                  <a:cubicBezTo>
                    <a:pt x="9249" y="12556"/>
                    <a:pt x="9125" y="12487"/>
                    <a:pt x="8994" y="12450"/>
                  </a:cubicBezTo>
                  <a:lnTo>
                    <a:pt x="8249" y="12234"/>
                  </a:lnTo>
                  <a:lnTo>
                    <a:pt x="7154" y="14242"/>
                  </a:lnTo>
                  <a:lnTo>
                    <a:pt x="8327" y="14582"/>
                  </a:lnTo>
                  <a:lnTo>
                    <a:pt x="14404" y="20078"/>
                  </a:lnTo>
                  <a:cubicBezTo>
                    <a:pt x="14580" y="20237"/>
                    <a:pt x="14789" y="20317"/>
                    <a:pt x="14999" y="20317"/>
                  </a:cubicBezTo>
                  <a:cubicBezTo>
                    <a:pt x="15232" y="20317"/>
                    <a:pt x="15466" y="20218"/>
                    <a:pt x="15650" y="20026"/>
                  </a:cubicBezTo>
                  <a:lnTo>
                    <a:pt x="21012" y="14382"/>
                  </a:lnTo>
                  <a:cubicBezTo>
                    <a:pt x="21410" y="13963"/>
                    <a:pt x="21441" y="13250"/>
                    <a:pt x="21081" y="12788"/>
                  </a:cubicBezTo>
                  <a:cubicBezTo>
                    <a:pt x="20722" y="12325"/>
                    <a:pt x="20109" y="12289"/>
                    <a:pt x="19712" y="12707"/>
                  </a:cubicBezTo>
                  <a:close/>
                  <a:moveTo>
                    <a:pt x="735" y="12382"/>
                  </a:moveTo>
                  <a:lnTo>
                    <a:pt x="2190" y="12804"/>
                  </a:lnTo>
                  <a:lnTo>
                    <a:pt x="3284" y="10795"/>
                  </a:lnTo>
                  <a:lnTo>
                    <a:pt x="1204" y="10192"/>
                  </a:lnTo>
                  <a:cubicBezTo>
                    <a:pt x="683" y="10040"/>
                    <a:pt x="158" y="10410"/>
                    <a:pt x="28" y="11015"/>
                  </a:cubicBezTo>
                  <a:cubicBezTo>
                    <a:pt x="-100" y="11620"/>
                    <a:pt x="216" y="12231"/>
                    <a:pt x="735" y="12382"/>
                  </a:cubicBezTo>
                  <a:close/>
                </a:path>
              </a:pathLst>
            </a:custGeom>
            <a:solidFill>
              <a:schemeClr val="bg1"/>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p>
              <a:endParaRPr lang="zh-CN" altLang="en-US"/>
            </a:p>
          </p:txBody>
        </p:sp>
        <p:sp>
          <p:nvSpPr>
            <p:cNvPr id="57" name="Shape 1090"/>
            <p:cNvSpPr>
              <a:spLocks/>
            </p:cNvSpPr>
            <p:nvPr/>
          </p:nvSpPr>
          <p:spPr bwMode="auto">
            <a:xfrm>
              <a:off x="5403115" y="2570067"/>
              <a:ext cx="540523" cy="459118"/>
            </a:xfrm>
            <a:custGeom>
              <a:avLst/>
              <a:gdLst>
                <a:gd name="T0" fmla="*/ 270262 w 21600"/>
                <a:gd name="T1" fmla="*/ 229559 h 21600"/>
                <a:gd name="T2" fmla="*/ 270262 w 21600"/>
                <a:gd name="T3" fmla="*/ 229559 h 21600"/>
                <a:gd name="T4" fmla="*/ 270262 w 21600"/>
                <a:gd name="T5" fmla="*/ 229559 h 21600"/>
                <a:gd name="T6" fmla="*/ 270262 w 21600"/>
                <a:gd name="T7" fmla="*/ 229559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bg1"/>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p>
              <a:endParaRPr lang="zh-CN" altLang="en-US"/>
            </a:p>
          </p:txBody>
        </p:sp>
        <p:sp>
          <p:nvSpPr>
            <p:cNvPr id="58" name="Shape 3659"/>
            <p:cNvSpPr>
              <a:spLocks/>
            </p:cNvSpPr>
            <p:nvPr/>
          </p:nvSpPr>
          <p:spPr bwMode="auto">
            <a:xfrm>
              <a:off x="6770425" y="3007602"/>
              <a:ext cx="607596" cy="569645"/>
            </a:xfrm>
            <a:custGeom>
              <a:avLst/>
              <a:gdLst>
                <a:gd name="T0" fmla="*/ 303798 w 20993"/>
                <a:gd name="T1" fmla="*/ 284823 h 21440"/>
                <a:gd name="T2" fmla="*/ 303798 w 20993"/>
                <a:gd name="T3" fmla="*/ 284823 h 21440"/>
                <a:gd name="T4" fmla="*/ 303798 w 20993"/>
                <a:gd name="T5" fmla="*/ 284823 h 21440"/>
                <a:gd name="T6" fmla="*/ 303798 w 20993"/>
                <a:gd name="T7" fmla="*/ 284823 h 2144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bg1"/>
            </a:solid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p>
              <a:endParaRPr lang="zh-CN" altLang="en-US"/>
            </a:p>
          </p:txBody>
        </p:sp>
      </p:grpSp>
    </p:spTree>
    <p:extLst>
      <p:ext uri="{BB962C8B-B14F-4D97-AF65-F5344CB8AC3E}">
        <p14:creationId xmlns:p14="http://schemas.microsoft.com/office/powerpoint/2010/main" val="279618498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right)">
                                      <p:cBhvr>
                                        <p:cTn id="12" dur="500"/>
                                        <p:tgtEl>
                                          <p:spTgt spid="2"/>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2500"/>
                            </p:stCondLst>
                            <p:childTnLst>
                              <p:par>
                                <p:cTn id="26" presetID="22" presetClass="entr" presetSubtype="2"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right)">
                                      <p:cBhvr>
                                        <p:cTn id="28" dur="500"/>
                                        <p:tgtEl>
                                          <p:spTgt spid="1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5"/>
</p:tagLst>
</file>

<file path=ppt/tags/tag10.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7"/>
</p:tagLst>
</file>

<file path=ppt/tags/tag3.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6"/>
</p:tagLst>
</file>

<file path=ppt/tags/tag6.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8"/>
</p:tagLst>
</file>

<file path=ppt/tags/tag7.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4"/>
</p:tagLst>
</file>

<file path=ppt/theme/theme1.xml><?xml version="1.0" encoding="utf-8"?>
<a:theme xmlns:a="http://schemas.openxmlformats.org/drawingml/2006/main" name="Office 主题​​">
  <a:themeElements>
    <a:clrScheme name="自定义 1059">
      <a:dk1>
        <a:sysClr val="windowText" lastClr="000000"/>
      </a:dk1>
      <a:lt1>
        <a:sysClr val="window" lastClr="FFFFFF"/>
      </a:lt1>
      <a:dk2>
        <a:srgbClr val="44546A"/>
      </a:dk2>
      <a:lt2>
        <a:srgbClr val="E7E6E6"/>
      </a:lt2>
      <a:accent1>
        <a:srgbClr val="52C2EB"/>
      </a:accent1>
      <a:accent2>
        <a:srgbClr val="4BA4DD"/>
      </a:accent2>
      <a:accent3>
        <a:srgbClr val="52C2EB"/>
      </a:accent3>
      <a:accent4>
        <a:srgbClr val="4BA4DD"/>
      </a:accent4>
      <a:accent5>
        <a:srgbClr val="52C2EB"/>
      </a:accent5>
      <a:accent6>
        <a:srgbClr val="4BA4DD"/>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软雅黑">
    <a:majorFont>
      <a:latin typeface="Impact"/>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439</TotalTime>
  <Words>2130</Words>
  <Application>Microsoft Office PowerPoint</Application>
  <PresentationFormat>自定义</PresentationFormat>
  <Paragraphs>262</Paragraphs>
  <Slides>25</Slides>
  <Notes>21</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25</vt:i4>
      </vt:variant>
    </vt:vector>
  </HeadingPairs>
  <TitlesOfParts>
    <vt:vector size="45" baseType="lpstr">
      <vt:lpstr>Clear Sans</vt:lpstr>
      <vt:lpstr>FontAwesome</vt:lpstr>
      <vt:lpstr>League Gothic Regular</vt:lpstr>
      <vt:lpstr>Open Sans</vt:lpstr>
      <vt:lpstr>Roboto Condensed</vt:lpstr>
      <vt:lpstr>等线</vt:lpstr>
      <vt:lpstr>等线 Light</vt:lpstr>
      <vt:lpstr>方正姚体</vt:lpstr>
      <vt:lpstr>华文黑体</vt:lpstr>
      <vt:lpstr>华文细黑</vt:lpstr>
      <vt:lpstr>时尚中黑简体</vt:lpstr>
      <vt:lpstr>微软雅黑</vt:lpstr>
      <vt:lpstr>Arial</vt:lpstr>
      <vt:lpstr>Calibri</vt:lpstr>
      <vt:lpstr>Calibri Light</vt:lpstr>
      <vt:lpstr>Century Gothic</vt:lpstr>
      <vt:lpstr>Impact</vt:lpstr>
      <vt:lpstr>Lato Regular</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180</cp:revision>
  <dcterms:created xsi:type="dcterms:W3CDTF">2017-06-23T02:08:31Z</dcterms:created>
  <dcterms:modified xsi:type="dcterms:W3CDTF">2017-10-26T07:08:28Z</dcterms:modified>
</cp:coreProperties>
</file>